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19"/>
  </p:notesMasterIdLst>
  <p:sldIdLst>
    <p:sldId id="256" r:id="rId2"/>
    <p:sldId id="312" r:id="rId3"/>
    <p:sldId id="314" r:id="rId4"/>
    <p:sldId id="316" r:id="rId5"/>
    <p:sldId id="260" r:id="rId6"/>
    <p:sldId id="315" r:id="rId7"/>
    <p:sldId id="317" r:id="rId8"/>
    <p:sldId id="321" r:id="rId9"/>
    <p:sldId id="323" r:id="rId10"/>
    <p:sldId id="259" r:id="rId11"/>
    <p:sldId id="324" r:id="rId12"/>
    <p:sldId id="327" r:id="rId13"/>
    <p:sldId id="328" r:id="rId14"/>
    <p:sldId id="329" r:id="rId15"/>
    <p:sldId id="330" r:id="rId16"/>
    <p:sldId id="325" r:id="rId17"/>
    <p:sldId id="271" r:id="rId18"/>
  </p:sldIdLst>
  <p:sldSz cx="9144000" cy="5143500" type="screen16x9"/>
  <p:notesSz cx="6858000" cy="9144000"/>
  <p:embeddedFontLst>
    <p:embeddedFont>
      <p:font typeface="Fira Sans Extra Condensed" panose="020B0503050000020004" pitchFamily="34" charset="0"/>
      <p:regular r:id="rId20"/>
      <p:bold r:id="rId21"/>
    </p:embeddedFont>
    <p:embeddedFont>
      <p:font typeface="Fjalla One" panose="02000506040000020004" pitchFamily="2" charset="0"/>
      <p:regular r:id="rId22"/>
    </p:embeddedFont>
    <p:embeddedFont>
      <p:font typeface="Karla" pitchFamily="2" charset="0"/>
      <p:regular r:id="rId23"/>
      <p:bold r:id="rId24"/>
      <p:italic r:id="rId25"/>
      <p:boldItalic r:id="rId26"/>
    </p:embeddedFont>
    <p:embeddedFont>
      <p:font typeface="Lato" panose="020F0502020204030203" pitchFamily="34" charset="0"/>
      <p:regular r:id="rId27"/>
      <p:bold r:id="rId28"/>
      <p:italic r:id="rId29"/>
      <p:boldItalic r:id="rId30"/>
    </p:embeddedFont>
    <p:embeddedFont>
      <p:font typeface="Montserrat" panose="00000500000000000000" pitchFamily="2" charset="0"/>
      <p:regular r:id="rId31"/>
      <p:bold r:id="rId32"/>
      <p:italic r:id="rId33"/>
      <p:boldItalic r:id="rId34"/>
    </p:embeddedFont>
    <p:embeddedFont>
      <p:font typeface="Montserrat SemiBold" panose="00000700000000000000" pitchFamily="2" charset="0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723BA1-400E-4DFC-B0E0-E00F1BC9B37C}">
  <a:tblStyle styleId="{59723BA1-400E-4DFC-B0E0-E00F1BC9B37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734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9" Type="http://schemas.openxmlformats.org/officeDocument/2006/relationships/presProps" Target="presProps.xml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font" Target="fonts/font18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font" Target="fonts/font17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font" Target="fonts/font19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131d68b759a_0_1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131d68b759a_0_1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g1336d459b97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2" name="Google Shape;582;g1336d459b97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132b9ccab91_0_2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132b9ccab91_0_22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>
          <a:extLst>
            <a:ext uri="{FF2B5EF4-FFF2-40B4-BE49-F238E27FC236}">
              <a16:creationId xmlns:a16="http://schemas.microsoft.com/office/drawing/2014/main" id="{A5C7E03A-85BF-1A5F-E7B6-70697E22C1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2a55fbaa9e5_0_1161:notes">
            <a:extLst>
              <a:ext uri="{FF2B5EF4-FFF2-40B4-BE49-F238E27FC236}">
                <a16:creationId xmlns:a16="http://schemas.microsoft.com/office/drawing/2014/main" id="{CB016C63-5AD2-44F6-2270-5A1065C2194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2a55fbaa9e5_0_1161:notes">
            <a:extLst>
              <a:ext uri="{FF2B5EF4-FFF2-40B4-BE49-F238E27FC236}">
                <a16:creationId xmlns:a16="http://schemas.microsoft.com/office/drawing/2014/main" id="{D2B11C94-5DEC-E954-1834-E41546B7B15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64100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>
          <a:extLst>
            <a:ext uri="{FF2B5EF4-FFF2-40B4-BE49-F238E27FC236}">
              <a16:creationId xmlns:a16="http://schemas.microsoft.com/office/drawing/2014/main" id="{F79E3632-6EAF-9661-BC94-62A081FD47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2a55fbaa9e5_0_1161:notes">
            <a:extLst>
              <a:ext uri="{FF2B5EF4-FFF2-40B4-BE49-F238E27FC236}">
                <a16:creationId xmlns:a16="http://schemas.microsoft.com/office/drawing/2014/main" id="{C86F0CA2-F815-9DFD-5578-6FF634C9CB4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2a55fbaa9e5_0_1161:notes">
            <a:extLst>
              <a:ext uri="{FF2B5EF4-FFF2-40B4-BE49-F238E27FC236}">
                <a16:creationId xmlns:a16="http://schemas.microsoft.com/office/drawing/2014/main" id="{ADCBBEF5-6BB5-9DCB-DF66-BEBE0517DD2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617157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84457809f1_0_4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Google Shape;680;g84457809f1_0_4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g131ff7c0f5b_0_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0" name="Google Shape;930;g131ff7c0f5b_0_2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348050"/>
            <a:ext cx="4755300" cy="18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1pPr>
            <a:lvl2pPr lvl="1" algn="l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2pPr>
            <a:lvl3pPr lvl="2" algn="l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3pPr>
            <a:lvl4pPr lvl="3" algn="l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4pPr>
            <a:lvl5pPr lvl="4" algn="l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5pPr>
            <a:lvl6pPr lvl="5" algn="l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6pPr>
            <a:lvl7pPr lvl="6" algn="l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7pPr>
            <a:lvl8pPr lvl="7" algn="l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8pPr>
            <a:lvl9pPr lvl="8" algn="l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314125"/>
            <a:ext cx="4755300" cy="4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5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rot="10800000">
            <a:off x="-1005834" y="-1652041"/>
            <a:ext cx="4344757" cy="3252216"/>
          </a:xfrm>
          <a:custGeom>
            <a:avLst/>
            <a:gdLst/>
            <a:ahLst/>
            <a:cxnLst/>
            <a:rect l="l" t="t" r="r" b="b"/>
            <a:pathLst>
              <a:path w="1628775" h="1219200" extrusionOk="0">
                <a:moveTo>
                  <a:pt x="1514204" y="95"/>
                </a:moveTo>
                <a:cubicBezTo>
                  <a:pt x="1514204" y="95"/>
                  <a:pt x="1007759" y="17336"/>
                  <a:pt x="1031953" y="277273"/>
                </a:cubicBezTo>
                <a:cubicBezTo>
                  <a:pt x="1056146" y="537210"/>
                  <a:pt x="754775" y="346615"/>
                  <a:pt x="604566" y="519779"/>
                </a:cubicBezTo>
                <a:cubicBezTo>
                  <a:pt x="454452" y="693039"/>
                  <a:pt x="867361" y="926878"/>
                  <a:pt x="604566" y="990410"/>
                </a:cubicBezTo>
                <a:cubicBezTo>
                  <a:pt x="341771" y="1053941"/>
                  <a:pt x="252331" y="964406"/>
                  <a:pt x="116600" y="1085660"/>
                </a:cubicBezTo>
                <a:cubicBezTo>
                  <a:pt x="-19131" y="1206913"/>
                  <a:pt x="1062" y="1209866"/>
                  <a:pt x="1062" y="1209866"/>
                </a:cubicBezTo>
                <a:lnTo>
                  <a:pt x="1632504" y="1227201"/>
                </a:lnTo>
                <a:lnTo>
                  <a:pt x="1594975" y="5810"/>
                </a:lnTo>
                <a:lnTo>
                  <a:pt x="151410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2_1_1_1_1_1_1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0"/>
          <p:cNvSpPr txBox="1">
            <a:spLocks noGrp="1"/>
          </p:cNvSpPr>
          <p:nvPr>
            <p:ph type="title"/>
          </p:nvPr>
        </p:nvSpPr>
        <p:spPr>
          <a:xfrm>
            <a:off x="1035450" y="1398575"/>
            <a:ext cx="2630100" cy="11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05" name="Google Shape;205;p20"/>
          <p:cNvSpPr txBox="1">
            <a:spLocks noGrp="1"/>
          </p:cNvSpPr>
          <p:nvPr>
            <p:ph type="subTitle" idx="1"/>
          </p:nvPr>
        </p:nvSpPr>
        <p:spPr>
          <a:xfrm>
            <a:off x="1035450" y="2551838"/>
            <a:ext cx="2630100" cy="11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206" name="Google Shape;206;p20"/>
          <p:cNvGrpSpPr/>
          <p:nvPr/>
        </p:nvGrpSpPr>
        <p:grpSpPr>
          <a:xfrm rot="10800000">
            <a:off x="-681291" y="-2955709"/>
            <a:ext cx="12424459" cy="10226878"/>
            <a:chOff x="-2586291" y="-2117509"/>
            <a:chExt cx="12424459" cy="10226878"/>
          </a:xfrm>
        </p:grpSpPr>
        <p:sp>
          <p:nvSpPr>
            <p:cNvPr id="207" name="Google Shape;207;p20"/>
            <p:cNvSpPr/>
            <p:nvPr/>
          </p:nvSpPr>
          <p:spPr>
            <a:xfrm>
              <a:off x="7371193" y="-2117509"/>
              <a:ext cx="2466975" cy="2562225"/>
            </a:xfrm>
            <a:custGeom>
              <a:avLst/>
              <a:gdLst/>
              <a:ahLst/>
              <a:cxnLst/>
              <a:rect l="l" t="t" r="r" b="b"/>
              <a:pathLst>
                <a:path w="2466975" h="2562225" extrusionOk="0">
                  <a:moveTo>
                    <a:pt x="2400686" y="798280"/>
                  </a:moveTo>
                  <a:cubicBezTo>
                    <a:pt x="2356395" y="1108128"/>
                    <a:pt x="2244953" y="1197092"/>
                    <a:pt x="2272766" y="1427025"/>
                  </a:cubicBezTo>
                  <a:cubicBezTo>
                    <a:pt x="2291625" y="1583045"/>
                    <a:pt x="2379350" y="1711061"/>
                    <a:pt x="2444216" y="1892512"/>
                  </a:cubicBezTo>
                  <a:cubicBezTo>
                    <a:pt x="2524416" y="2116730"/>
                    <a:pt x="2425451" y="2548213"/>
                    <a:pt x="1853856" y="2570311"/>
                  </a:cubicBezTo>
                  <a:cubicBezTo>
                    <a:pt x="1534959" y="2582598"/>
                    <a:pt x="1207013" y="2400957"/>
                    <a:pt x="897070" y="2475823"/>
                  </a:cubicBezTo>
                  <a:cubicBezTo>
                    <a:pt x="342238" y="2609840"/>
                    <a:pt x="101351" y="2327709"/>
                    <a:pt x="62680" y="2178167"/>
                  </a:cubicBezTo>
                  <a:cubicBezTo>
                    <a:pt x="-58002" y="1712013"/>
                    <a:pt x="369861" y="1644386"/>
                    <a:pt x="163835" y="1293104"/>
                  </a:cubicBezTo>
                  <a:cubicBezTo>
                    <a:pt x="-136679" y="780563"/>
                    <a:pt x="-90673" y="-31633"/>
                    <a:pt x="874781" y="238115"/>
                  </a:cubicBezTo>
                  <a:cubicBezTo>
                    <a:pt x="1381130" y="379656"/>
                    <a:pt x="1784800" y="-201178"/>
                    <a:pt x="2190374" y="75999"/>
                  </a:cubicBezTo>
                  <a:cubicBezTo>
                    <a:pt x="2461360" y="261165"/>
                    <a:pt x="2432785" y="573395"/>
                    <a:pt x="2400686" y="7982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20"/>
            <p:cNvSpPr/>
            <p:nvPr/>
          </p:nvSpPr>
          <p:spPr>
            <a:xfrm rot="5400000">
              <a:off x="-3823946" y="2345434"/>
              <a:ext cx="7001589" cy="4526280"/>
            </a:xfrm>
            <a:custGeom>
              <a:avLst/>
              <a:gdLst/>
              <a:ahLst/>
              <a:cxnLst/>
              <a:rect l="l" t="t" r="r" b="b"/>
              <a:pathLst>
                <a:path w="1885950" h="1219200" extrusionOk="0">
                  <a:moveTo>
                    <a:pt x="1771094" y="0"/>
                  </a:moveTo>
                  <a:cubicBezTo>
                    <a:pt x="1771094" y="0"/>
                    <a:pt x="1007665" y="17240"/>
                    <a:pt x="1031859" y="277178"/>
                  </a:cubicBezTo>
                  <a:cubicBezTo>
                    <a:pt x="1056052" y="537115"/>
                    <a:pt x="754681" y="346520"/>
                    <a:pt x="604472" y="519684"/>
                  </a:cubicBezTo>
                  <a:cubicBezTo>
                    <a:pt x="454358" y="692944"/>
                    <a:pt x="867267" y="926783"/>
                    <a:pt x="604472" y="990314"/>
                  </a:cubicBezTo>
                  <a:cubicBezTo>
                    <a:pt x="341677" y="1053846"/>
                    <a:pt x="252237" y="964311"/>
                    <a:pt x="116506" y="1085564"/>
                  </a:cubicBezTo>
                  <a:cubicBezTo>
                    <a:pt x="-19130" y="1207008"/>
                    <a:pt x="1063" y="1209866"/>
                    <a:pt x="1063" y="1209866"/>
                  </a:cubicBezTo>
                  <a:lnTo>
                    <a:pt x="1889490" y="1227201"/>
                  </a:lnTo>
                  <a:lnTo>
                    <a:pt x="1851961" y="5810"/>
                  </a:lnTo>
                  <a:lnTo>
                    <a:pt x="17710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9" name="Google Shape;209;p20"/>
          <p:cNvGrpSpPr/>
          <p:nvPr/>
        </p:nvGrpSpPr>
        <p:grpSpPr>
          <a:xfrm rot="10800000">
            <a:off x="286178" y="343563"/>
            <a:ext cx="8157482" cy="3819982"/>
            <a:chOff x="713217" y="990114"/>
            <a:chExt cx="8157482" cy="3819982"/>
          </a:xfrm>
        </p:grpSpPr>
        <p:sp>
          <p:nvSpPr>
            <p:cNvPr id="210" name="Google Shape;210;p20"/>
            <p:cNvSpPr/>
            <p:nvPr/>
          </p:nvSpPr>
          <p:spPr>
            <a:xfrm>
              <a:off x="8730967" y="990114"/>
              <a:ext cx="139732" cy="147495"/>
            </a:xfrm>
            <a:custGeom>
              <a:avLst/>
              <a:gdLst/>
              <a:ahLst/>
              <a:cxnLst/>
              <a:rect l="l" t="t" r="r" b="b"/>
              <a:pathLst>
                <a:path w="171450" h="180975" extrusionOk="0">
                  <a:moveTo>
                    <a:pt x="4777" y="90472"/>
                  </a:moveTo>
                  <a:cubicBezTo>
                    <a:pt x="27732" y="77995"/>
                    <a:pt x="74214" y="68946"/>
                    <a:pt x="70499" y="6843"/>
                  </a:cubicBezTo>
                  <a:cubicBezTo>
                    <a:pt x="70023" y="-1349"/>
                    <a:pt x="83358" y="-2396"/>
                    <a:pt x="87263" y="4843"/>
                  </a:cubicBezTo>
                  <a:cubicBezTo>
                    <a:pt x="100313" y="28655"/>
                    <a:pt x="112886" y="73613"/>
                    <a:pt x="168512" y="83710"/>
                  </a:cubicBezTo>
                  <a:cubicBezTo>
                    <a:pt x="175465" y="84948"/>
                    <a:pt x="176798" y="97426"/>
                    <a:pt x="170131" y="99426"/>
                  </a:cubicBezTo>
                  <a:cubicBezTo>
                    <a:pt x="120887" y="114285"/>
                    <a:pt x="114410" y="143622"/>
                    <a:pt x="102027" y="179341"/>
                  </a:cubicBezTo>
                  <a:cubicBezTo>
                    <a:pt x="99360" y="186961"/>
                    <a:pt x="89168" y="188104"/>
                    <a:pt x="85358" y="181055"/>
                  </a:cubicBezTo>
                  <a:cubicBezTo>
                    <a:pt x="71642" y="155814"/>
                    <a:pt x="70976" y="120190"/>
                    <a:pt x="6491" y="107141"/>
                  </a:cubicBezTo>
                  <a:cubicBezTo>
                    <a:pt x="-1414" y="105522"/>
                    <a:pt x="-2272" y="94282"/>
                    <a:pt x="4872" y="904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211;p20"/>
            <p:cNvSpPr/>
            <p:nvPr/>
          </p:nvSpPr>
          <p:spPr>
            <a:xfrm>
              <a:off x="713217" y="4662602"/>
              <a:ext cx="139732" cy="147495"/>
            </a:xfrm>
            <a:custGeom>
              <a:avLst/>
              <a:gdLst/>
              <a:ahLst/>
              <a:cxnLst/>
              <a:rect l="l" t="t" r="r" b="b"/>
              <a:pathLst>
                <a:path w="171450" h="180975" extrusionOk="0">
                  <a:moveTo>
                    <a:pt x="4777" y="90472"/>
                  </a:moveTo>
                  <a:cubicBezTo>
                    <a:pt x="27732" y="77995"/>
                    <a:pt x="74214" y="68946"/>
                    <a:pt x="70499" y="6843"/>
                  </a:cubicBezTo>
                  <a:cubicBezTo>
                    <a:pt x="70023" y="-1349"/>
                    <a:pt x="83358" y="-2396"/>
                    <a:pt x="87263" y="4843"/>
                  </a:cubicBezTo>
                  <a:cubicBezTo>
                    <a:pt x="100313" y="28655"/>
                    <a:pt x="112886" y="73613"/>
                    <a:pt x="168512" y="83710"/>
                  </a:cubicBezTo>
                  <a:cubicBezTo>
                    <a:pt x="175465" y="84948"/>
                    <a:pt x="176798" y="97426"/>
                    <a:pt x="170131" y="99426"/>
                  </a:cubicBezTo>
                  <a:cubicBezTo>
                    <a:pt x="120887" y="114285"/>
                    <a:pt x="114410" y="143622"/>
                    <a:pt x="102027" y="179341"/>
                  </a:cubicBezTo>
                  <a:cubicBezTo>
                    <a:pt x="99360" y="186961"/>
                    <a:pt x="89168" y="188104"/>
                    <a:pt x="85358" y="181055"/>
                  </a:cubicBezTo>
                  <a:cubicBezTo>
                    <a:pt x="71642" y="155814"/>
                    <a:pt x="70976" y="120190"/>
                    <a:pt x="6491" y="107141"/>
                  </a:cubicBezTo>
                  <a:cubicBezTo>
                    <a:pt x="-1414" y="105522"/>
                    <a:pt x="-2272" y="94282"/>
                    <a:pt x="4872" y="904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2" name="Google Shape;212;p20"/>
          <p:cNvGrpSpPr/>
          <p:nvPr/>
        </p:nvGrpSpPr>
        <p:grpSpPr>
          <a:xfrm rot="10800000">
            <a:off x="86979" y="545085"/>
            <a:ext cx="8614425" cy="4098775"/>
            <a:chOff x="455472" y="509800"/>
            <a:chExt cx="8614425" cy="4098775"/>
          </a:xfrm>
        </p:grpSpPr>
        <p:sp>
          <p:nvSpPr>
            <p:cNvPr id="213" name="Google Shape;213;p20"/>
            <p:cNvSpPr/>
            <p:nvPr/>
          </p:nvSpPr>
          <p:spPr>
            <a:xfrm>
              <a:off x="8494125" y="509800"/>
              <a:ext cx="221100" cy="221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214" name="Google Shape;214;p20"/>
            <p:cNvSpPr/>
            <p:nvPr/>
          </p:nvSpPr>
          <p:spPr>
            <a:xfrm>
              <a:off x="8925597" y="746649"/>
              <a:ext cx="144300" cy="144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215" name="Google Shape;215;p20"/>
            <p:cNvSpPr/>
            <p:nvPr/>
          </p:nvSpPr>
          <p:spPr>
            <a:xfrm>
              <a:off x="455472" y="4463974"/>
              <a:ext cx="144300" cy="144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rla"/>
                <a:ea typeface="Karla"/>
                <a:cs typeface="Karla"/>
                <a:sym typeface="Karla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2_1_1_1_1_1_1_1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1"/>
          <p:cNvSpPr txBox="1">
            <a:spLocks noGrp="1"/>
          </p:cNvSpPr>
          <p:nvPr>
            <p:ph type="title"/>
          </p:nvPr>
        </p:nvSpPr>
        <p:spPr>
          <a:xfrm>
            <a:off x="5060550" y="1398575"/>
            <a:ext cx="2630100" cy="11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8" name="Google Shape;218;p21"/>
          <p:cNvSpPr txBox="1">
            <a:spLocks noGrp="1"/>
          </p:cNvSpPr>
          <p:nvPr>
            <p:ph type="subTitle" idx="1"/>
          </p:nvPr>
        </p:nvSpPr>
        <p:spPr>
          <a:xfrm>
            <a:off x="5060550" y="2551838"/>
            <a:ext cx="2630100" cy="11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219" name="Google Shape;219;p21"/>
          <p:cNvGrpSpPr/>
          <p:nvPr/>
        </p:nvGrpSpPr>
        <p:grpSpPr>
          <a:xfrm>
            <a:off x="-677994" y="-1373976"/>
            <a:ext cx="11131920" cy="6623203"/>
            <a:chOff x="-677994" y="-1373976"/>
            <a:chExt cx="11131920" cy="6623203"/>
          </a:xfrm>
        </p:grpSpPr>
        <p:sp>
          <p:nvSpPr>
            <p:cNvPr id="220" name="Google Shape;220;p21"/>
            <p:cNvSpPr/>
            <p:nvPr/>
          </p:nvSpPr>
          <p:spPr>
            <a:xfrm rot="10800000" flipH="1">
              <a:off x="-677994" y="-1373976"/>
              <a:ext cx="2272856" cy="2106549"/>
            </a:xfrm>
            <a:custGeom>
              <a:avLst/>
              <a:gdLst/>
              <a:ahLst/>
              <a:cxnLst/>
              <a:rect l="l" t="t" r="r" b="b"/>
              <a:pathLst>
                <a:path w="3124200" h="2895600" extrusionOk="0">
                  <a:moveTo>
                    <a:pt x="572992" y="164772"/>
                  </a:moveTo>
                  <a:cubicBezTo>
                    <a:pt x="829119" y="-10869"/>
                    <a:pt x="1231265" y="-96594"/>
                    <a:pt x="1493202" y="168773"/>
                  </a:cubicBezTo>
                  <a:cubicBezTo>
                    <a:pt x="1658270" y="335937"/>
                    <a:pt x="1902682" y="439283"/>
                    <a:pt x="2278443" y="442617"/>
                  </a:cubicBezTo>
                  <a:cubicBezTo>
                    <a:pt x="3068637" y="449856"/>
                    <a:pt x="3519646" y="1845745"/>
                    <a:pt x="2668397" y="2583646"/>
                  </a:cubicBezTo>
                  <a:cubicBezTo>
                    <a:pt x="2053177" y="3117046"/>
                    <a:pt x="416020" y="3040942"/>
                    <a:pt x="71786" y="1789833"/>
                  </a:cubicBezTo>
                  <a:cubicBezTo>
                    <a:pt x="-138335" y="1026213"/>
                    <a:pt x="138080" y="463000"/>
                    <a:pt x="572992" y="16477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" name="Google Shape;221;p21"/>
            <p:cNvSpPr/>
            <p:nvPr/>
          </p:nvSpPr>
          <p:spPr>
            <a:xfrm>
              <a:off x="7290031" y="2880931"/>
              <a:ext cx="3163895" cy="2368296"/>
            </a:xfrm>
            <a:custGeom>
              <a:avLst/>
              <a:gdLst/>
              <a:ahLst/>
              <a:cxnLst/>
              <a:rect l="l" t="t" r="r" b="b"/>
              <a:pathLst>
                <a:path w="1628775" h="1219200" extrusionOk="0">
                  <a:moveTo>
                    <a:pt x="1514204" y="95"/>
                  </a:moveTo>
                  <a:cubicBezTo>
                    <a:pt x="1514204" y="95"/>
                    <a:pt x="1007759" y="17336"/>
                    <a:pt x="1031953" y="277273"/>
                  </a:cubicBezTo>
                  <a:cubicBezTo>
                    <a:pt x="1056146" y="537210"/>
                    <a:pt x="754775" y="346615"/>
                    <a:pt x="604566" y="519779"/>
                  </a:cubicBezTo>
                  <a:cubicBezTo>
                    <a:pt x="454452" y="693039"/>
                    <a:pt x="867361" y="926878"/>
                    <a:pt x="604566" y="990410"/>
                  </a:cubicBezTo>
                  <a:cubicBezTo>
                    <a:pt x="341771" y="1053941"/>
                    <a:pt x="252331" y="964406"/>
                    <a:pt x="116600" y="1085660"/>
                  </a:cubicBezTo>
                  <a:cubicBezTo>
                    <a:pt x="-19131" y="1206913"/>
                    <a:pt x="1062" y="1209866"/>
                    <a:pt x="1062" y="1209866"/>
                  </a:cubicBezTo>
                  <a:lnTo>
                    <a:pt x="1632504" y="1227201"/>
                  </a:lnTo>
                  <a:lnTo>
                    <a:pt x="1594975" y="5810"/>
                  </a:lnTo>
                  <a:lnTo>
                    <a:pt x="151410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2" name="Google Shape;222;p21"/>
          <p:cNvGrpSpPr/>
          <p:nvPr/>
        </p:nvGrpSpPr>
        <p:grpSpPr>
          <a:xfrm>
            <a:off x="758944" y="562074"/>
            <a:ext cx="7743552" cy="4127665"/>
            <a:chOff x="758944" y="562074"/>
            <a:chExt cx="7743552" cy="4127665"/>
          </a:xfrm>
        </p:grpSpPr>
        <p:sp>
          <p:nvSpPr>
            <p:cNvPr id="223" name="Google Shape;223;p21"/>
            <p:cNvSpPr/>
            <p:nvPr/>
          </p:nvSpPr>
          <p:spPr>
            <a:xfrm rot="10800000" flipH="1">
              <a:off x="8391483" y="4572558"/>
              <a:ext cx="111014" cy="117181"/>
            </a:xfrm>
            <a:custGeom>
              <a:avLst/>
              <a:gdLst/>
              <a:ahLst/>
              <a:cxnLst/>
              <a:rect l="l" t="t" r="r" b="b"/>
              <a:pathLst>
                <a:path w="171450" h="180975" extrusionOk="0">
                  <a:moveTo>
                    <a:pt x="4777" y="90472"/>
                  </a:moveTo>
                  <a:cubicBezTo>
                    <a:pt x="27732" y="77995"/>
                    <a:pt x="74214" y="68946"/>
                    <a:pt x="70499" y="6843"/>
                  </a:cubicBezTo>
                  <a:cubicBezTo>
                    <a:pt x="70023" y="-1349"/>
                    <a:pt x="83358" y="-2396"/>
                    <a:pt x="87263" y="4843"/>
                  </a:cubicBezTo>
                  <a:cubicBezTo>
                    <a:pt x="100313" y="28655"/>
                    <a:pt x="112886" y="73613"/>
                    <a:pt x="168512" y="83710"/>
                  </a:cubicBezTo>
                  <a:cubicBezTo>
                    <a:pt x="175465" y="84948"/>
                    <a:pt x="176798" y="97426"/>
                    <a:pt x="170131" y="99426"/>
                  </a:cubicBezTo>
                  <a:cubicBezTo>
                    <a:pt x="120887" y="114285"/>
                    <a:pt x="114410" y="143622"/>
                    <a:pt x="102027" y="179341"/>
                  </a:cubicBezTo>
                  <a:cubicBezTo>
                    <a:pt x="99360" y="186961"/>
                    <a:pt x="89168" y="188104"/>
                    <a:pt x="85358" y="181055"/>
                  </a:cubicBezTo>
                  <a:cubicBezTo>
                    <a:pt x="71642" y="155814"/>
                    <a:pt x="70976" y="120190"/>
                    <a:pt x="6491" y="107141"/>
                  </a:cubicBezTo>
                  <a:cubicBezTo>
                    <a:pt x="-1414" y="105522"/>
                    <a:pt x="-2272" y="94282"/>
                    <a:pt x="4872" y="904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" name="Google Shape;224;p21"/>
            <p:cNvSpPr/>
            <p:nvPr/>
          </p:nvSpPr>
          <p:spPr>
            <a:xfrm rot="10800000" flipH="1">
              <a:off x="758944" y="562074"/>
              <a:ext cx="131159" cy="138446"/>
            </a:xfrm>
            <a:custGeom>
              <a:avLst/>
              <a:gdLst/>
              <a:ahLst/>
              <a:cxnLst/>
              <a:rect l="l" t="t" r="r" b="b"/>
              <a:pathLst>
                <a:path w="171450" h="180975" extrusionOk="0">
                  <a:moveTo>
                    <a:pt x="4777" y="90472"/>
                  </a:moveTo>
                  <a:cubicBezTo>
                    <a:pt x="27732" y="77995"/>
                    <a:pt x="74214" y="68946"/>
                    <a:pt x="70499" y="6843"/>
                  </a:cubicBezTo>
                  <a:cubicBezTo>
                    <a:pt x="70023" y="-1349"/>
                    <a:pt x="83358" y="-2396"/>
                    <a:pt x="87263" y="4843"/>
                  </a:cubicBezTo>
                  <a:cubicBezTo>
                    <a:pt x="100313" y="28655"/>
                    <a:pt x="112886" y="73613"/>
                    <a:pt x="168512" y="83710"/>
                  </a:cubicBezTo>
                  <a:cubicBezTo>
                    <a:pt x="175465" y="84948"/>
                    <a:pt x="176798" y="97426"/>
                    <a:pt x="170131" y="99426"/>
                  </a:cubicBezTo>
                  <a:cubicBezTo>
                    <a:pt x="120887" y="114285"/>
                    <a:pt x="114410" y="143622"/>
                    <a:pt x="102027" y="179341"/>
                  </a:cubicBezTo>
                  <a:cubicBezTo>
                    <a:pt x="99360" y="186961"/>
                    <a:pt x="89168" y="188104"/>
                    <a:pt x="85358" y="181055"/>
                  </a:cubicBezTo>
                  <a:cubicBezTo>
                    <a:pt x="71642" y="155814"/>
                    <a:pt x="70976" y="120190"/>
                    <a:pt x="6491" y="107141"/>
                  </a:cubicBezTo>
                  <a:cubicBezTo>
                    <a:pt x="-1414" y="105522"/>
                    <a:pt x="-2272" y="94282"/>
                    <a:pt x="4872" y="904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5" name="Google Shape;225;p21"/>
          <p:cNvGrpSpPr/>
          <p:nvPr/>
        </p:nvGrpSpPr>
        <p:grpSpPr>
          <a:xfrm>
            <a:off x="464432" y="732573"/>
            <a:ext cx="8254700" cy="3165313"/>
            <a:chOff x="464432" y="732573"/>
            <a:chExt cx="8254700" cy="3165313"/>
          </a:xfrm>
        </p:grpSpPr>
        <p:sp>
          <p:nvSpPr>
            <p:cNvPr id="226" name="Google Shape;226;p21"/>
            <p:cNvSpPr/>
            <p:nvPr/>
          </p:nvSpPr>
          <p:spPr>
            <a:xfrm rot="10800000" flipH="1">
              <a:off x="464432" y="732573"/>
              <a:ext cx="140400" cy="140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227" name="Google Shape;227;p21"/>
            <p:cNvSpPr/>
            <p:nvPr/>
          </p:nvSpPr>
          <p:spPr>
            <a:xfrm rot="10800000" flipH="1">
              <a:off x="8248373" y="3817486"/>
              <a:ext cx="80100" cy="80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228" name="Google Shape;228;p21"/>
            <p:cNvSpPr/>
            <p:nvPr/>
          </p:nvSpPr>
          <p:spPr>
            <a:xfrm rot="10800000" flipH="1">
              <a:off x="8578732" y="3485673"/>
              <a:ext cx="140400" cy="140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rla"/>
                <a:ea typeface="Karla"/>
                <a:cs typeface="Karla"/>
                <a:sym typeface="Karla"/>
              </a:endParaRPr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4" name="Google Shape;344;p29"/>
          <p:cNvGrpSpPr/>
          <p:nvPr/>
        </p:nvGrpSpPr>
        <p:grpSpPr>
          <a:xfrm>
            <a:off x="-1947132" y="-563697"/>
            <a:ext cx="13374456" cy="5945309"/>
            <a:chOff x="-1947132" y="-563697"/>
            <a:chExt cx="13374456" cy="5945309"/>
          </a:xfrm>
        </p:grpSpPr>
        <p:sp>
          <p:nvSpPr>
            <p:cNvPr id="345" name="Google Shape;345;p29"/>
            <p:cNvSpPr/>
            <p:nvPr/>
          </p:nvSpPr>
          <p:spPr>
            <a:xfrm flipH="1">
              <a:off x="-1947132" y="-563697"/>
              <a:ext cx="2466975" cy="2562225"/>
            </a:xfrm>
            <a:custGeom>
              <a:avLst/>
              <a:gdLst/>
              <a:ahLst/>
              <a:cxnLst/>
              <a:rect l="l" t="t" r="r" b="b"/>
              <a:pathLst>
                <a:path w="2466975" h="2562225" extrusionOk="0">
                  <a:moveTo>
                    <a:pt x="2400686" y="798280"/>
                  </a:moveTo>
                  <a:cubicBezTo>
                    <a:pt x="2356395" y="1108128"/>
                    <a:pt x="2244953" y="1197092"/>
                    <a:pt x="2272766" y="1427025"/>
                  </a:cubicBezTo>
                  <a:cubicBezTo>
                    <a:pt x="2291625" y="1583045"/>
                    <a:pt x="2379350" y="1711061"/>
                    <a:pt x="2444216" y="1892512"/>
                  </a:cubicBezTo>
                  <a:cubicBezTo>
                    <a:pt x="2524416" y="2116730"/>
                    <a:pt x="2425451" y="2548213"/>
                    <a:pt x="1853856" y="2570311"/>
                  </a:cubicBezTo>
                  <a:cubicBezTo>
                    <a:pt x="1534959" y="2582598"/>
                    <a:pt x="1207013" y="2400957"/>
                    <a:pt x="897070" y="2475823"/>
                  </a:cubicBezTo>
                  <a:cubicBezTo>
                    <a:pt x="342238" y="2609840"/>
                    <a:pt x="101351" y="2327709"/>
                    <a:pt x="62680" y="2178167"/>
                  </a:cubicBezTo>
                  <a:cubicBezTo>
                    <a:pt x="-58002" y="1712013"/>
                    <a:pt x="369861" y="1644386"/>
                    <a:pt x="163835" y="1293104"/>
                  </a:cubicBezTo>
                  <a:cubicBezTo>
                    <a:pt x="-136679" y="780563"/>
                    <a:pt x="-90673" y="-31633"/>
                    <a:pt x="874781" y="238115"/>
                  </a:cubicBezTo>
                  <a:cubicBezTo>
                    <a:pt x="1381130" y="379656"/>
                    <a:pt x="1784800" y="-201178"/>
                    <a:pt x="2190374" y="75999"/>
                  </a:cubicBezTo>
                  <a:cubicBezTo>
                    <a:pt x="2461360" y="261165"/>
                    <a:pt x="2432785" y="573395"/>
                    <a:pt x="2400686" y="7982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6" name="Google Shape;346;p29"/>
            <p:cNvSpPr/>
            <p:nvPr/>
          </p:nvSpPr>
          <p:spPr>
            <a:xfrm>
              <a:off x="7082566" y="2129396"/>
              <a:ext cx="4344757" cy="3252216"/>
            </a:xfrm>
            <a:custGeom>
              <a:avLst/>
              <a:gdLst/>
              <a:ahLst/>
              <a:cxnLst/>
              <a:rect l="l" t="t" r="r" b="b"/>
              <a:pathLst>
                <a:path w="1628775" h="1219200" extrusionOk="0">
                  <a:moveTo>
                    <a:pt x="1514204" y="95"/>
                  </a:moveTo>
                  <a:cubicBezTo>
                    <a:pt x="1514204" y="95"/>
                    <a:pt x="1007759" y="17336"/>
                    <a:pt x="1031953" y="277273"/>
                  </a:cubicBezTo>
                  <a:cubicBezTo>
                    <a:pt x="1056146" y="537210"/>
                    <a:pt x="754775" y="346615"/>
                    <a:pt x="604566" y="519779"/>
                  </a:cubicBezTo>
                  <a:cubicBezTo>
                    <a:pt x="454452" y="693039"/>
                    <a:pt x="867361" y="926878"/>
                    <a:pt x="604566" y="990410"/>
                  </a:cubicBezTo>
                  <a:cubicBezTo>
                    <a:pt x="341771" y="1053941"/>
                    <a:pt x="252331" y="964406"/>
                    <a:pt x="116600" y="1085660"/>
                  </a:cubicBezTo>
                  <a:cubicBezTo>
                    <a:pt x="-19131" y="1206913"/>
                    <a:pt x="1062" y="1209866"/>
                    <a:pt x="1062" y="1209866"/>
                  </a:cubicBezTo>
                  <a:lnTo>
                    <a:pt x="1632504" y="1227201"/>
                  </a:lnTo>
                  <a:lnTo>
                    <a:pt x="1594975" y="5810"/>
                  </a:lnTo>
                  <a:lnTo>
                    <a:pt x="151410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7" name="Google Shape;347;p29"/>
          <p:cNvGrpSpPr/>
          <p:nvPr/>
        </p:nvGrpSpPr>
        <p:grpSpPr>
          <a:xfrm>
            <a:off x="471274" y="708229"/>
            <a:ext cx="8581476" cy="2036998"/>
            <a:chOff x="471274" y="708229"/>
            <a:chExt cx="8581476" cy="2036998"/>
          </a:xfrm>
        </p:grpSpPr>
        <p:sp>
          <p:nvSpPr>
            <p:cNvPr id="348" name="Google Shape;348;p29"/>
            <p:cNvSpPr/>
            <p:nvPr/>
          </p:nvSpPr>
          <p:spPr>
            <a:xfrm>
              <a:off x="8942649" y="2634827"/>
              <a:ext cx="110100" cy="110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349" name="Google Shape;349;p29"/>
            <p:cNvSpPr/>
            <p:nvPr/>
          </p:nvSpPr>
          <p:spPr>
            <a:xfrm>
              <a:off x="471274" y="708229"/>
              <a:ext cx="192900" cy="192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350" name="Google Shape;350;p29"/>
          <p:cNvGrpSpPr/>
          <p:nvPr/>
        </p:nvGrpSpPr>
        <p:grpSpPr>
          <a:xfrm>
            <a:off x="664184" y="291279"/>
            <a:ext cx="8227101" cy="2871276"/>
            <a:chOff x="664184" y="291279"/>
            <a:chExt cx="8227101" cy="2871276"/>
          </a:xfrm>
        </p:grpSpPr>
        <p:sp>
          <p:nvSpPr>
            <p:cNvPr id="351" name="Google Shape;351;p29"/>
            <p:cNvSpPr/>
            <p:nvPr/>
          </p:nvSpPr>
          <p:spPr>
            <a:xfrm>
              <a:off x="664184" y="291279"/>
              <a:ext cx="180451" cy="190476"/>
            </a:xfrm>
            <a:custGeom>
              <a:avLst/>
              <a:gdLst/>
              <a:ahLst/>
              <a:cxnLst/>
              <a:rect l="l" t="t" r="r" b="b"/>
              <a:pathLst>
                <a:path w="171450" h="180975" extrusionOk="0">
                  <a:moveTo>
                    <a:pt x="4777" y="90472"/>
                  </a:moveTo>
                  <a:cubicBezTo>
                    <a:pt x="27732" y="77995"/>
                    <a:pt x="74214" y="68946"/>
                    <a:pt x="70499" y="6843"/>
                  </a:cubicBezTo>
                  <a:cubicBezTo>
                    <a:pt x="70023" y="-1349"/>
                    <a:pt x="83358" y="-2396"/>
                    <a:pt x="87263" y="4843"/>
                  </a:cubicBezTo>
                  <a:cubicBezTo>
                    <a:pt x="100313" y="28655"/>
                    <a:pt x="112886" y="73613"/>
                    <a:pt x="168512" y="83710"/>
                  </a:cubicBezTo>
                  <a:cubicBezTo>
                    <a:pt x="175465" y="84948"/>
                    <a:pt x="176798" y="97426"/>
                    <a:pt x="170131" y="99426"/>
                  </a:cubicBezTo>
                  <a:cubicBezTo>
                    <a:pt x="120887" y="114285"/>
                    <a:pt x="114410" y="143622"/>
                    <a:pt x="102027" y="179341"/>
                  </a:cubicBezTo>
                  <a:cubicBezTo>
                    <a:pt x="99360" y="186961"/>
                    <a:pt x="89168" y="188104"/>
                    <a:pt x="85358" y="181055"/>
                  </a:cubicBezTo>
                  <a:cubicBezTo>
                    <a:pt x="71642" y="155814"/>
                    <a:pt x="70976" y="120190"/>
                    <a:pt x="6491" y="107141"/>
                  </a:cubicBezTo>
                  <a:cubicBezTo>
                    <a:pt x="-1414" y="105522"/>
                    <a:pt x="-2272" y="94282"/>
                    <a:pt x="4872" y="904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" name="Google Shape;352;p29"/>
            <p:cNvSpPr/>
            <p:nvPr/>
          </p:nvSpPr>
          <p:spPr>
            <a:xfrm>
              <a:off x="8710834" y="2972079"/>
              <a:ext cx="180451" cy="190476"/>
            </a:xfrm>
            <a:custGeom>
              <a:avLst/>
              <a:gdLst/>
              <a:ahLst/>
              <a:cxnLst/>
              <a:rect l="l" t="t" r="r" b="b"/>
              <a:pathLst>
                <a:path w="171450" h="180975" extrusionOk="0">
                  <a:moveTo>
                    <a:pt x="4777" y="90472"/>
                  </a:moveTo>
                  <a:cubicBezTo>
                    <a:pt x="27732" y="77995"/>
                    <a:pt x="74214" y="68946"/>
                    <a:pt x="70499" y="6843"/>
                  </a:cubicBezTo>
                  <a:cubicBezTo>
                    <a:pt x="70023" y="-1349"/>
                    <a:pt x="83358" y="-2396"/>
                    <a:pt x="87263" y="4843"/>
                  </a:cubicBezTo>
                  <a:cubicBezTo>
                    <a:pt x="100313" y="28655"/>
                    <a:pt x="112886" y="73613"/>
                    <a:pt x="168512" y="83710"/>
                  </a:cubicBezTo>
                  <a:cubicBezTo>
                    <a:pt x="175465" y="84948"/>
                    <a:pt x="176798" y="97426"/>
                    <a:pt x="170131" y="99426"/>
                  </a:cubicBezTo>
                  <a:cubicBezTo>
                    <a:pt x="120887" y="114285"/>
                    <a:pt x="114410" y="143622"/>
                    <a:pt x="102027" y="179341"/>
                  </a:cubicBezTo>
                  <a:cubicBezTo>
                    <a:pt x="99360" y="186961"/>
                    <a:pt x="89168" y="188104"/>
                    <a:pt x="85358" y="181055"/>
                  </a:cubicBezTo>
                  <a:cubicBezTo>
                    <a:pt x="71642" y="155814"/>
                    <a:pt x="70976" y="120190"/>
                    <a:pt x="6491" y="107141"/>
                  </a:cubicBezTo>
                  <a:cubicBezTo>
                    <a:pt x="-1414" y="105522"/>
                    <a:pt x="-2272" y="94282"/>
                    <a:pt x="4872" y="904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"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4" name="Google Shape;354;p30"/>
          <p:cNvGrpSpPr/>
          <p:nvPr/>
        </p:nvGrpSpPr>
        <p:grpSpPr>
          <a:xfrm>
            <a:off x="-1172099" y="-149404"/>
            <a:ext cx="12488472" cy="7422769"/>
            <a:chOff x="-1172099" y="-149404"/>
            <a:chExt cx="12488472" cy="7422769"/>
          </a:xfrm>
        </p:grpSpPr>
        <p:sp>
          <p:nvSpPr>
            <p:cNvPr id="355" name="Google Shape;355;p30"/>
            <p:cNvSpPr/>
            <p:nvPr/>
          </p:nvSpPr>
          <p:spPr>
            <a:xfrm>
              <a:off x="-1172099" y="4008576"/>
              <a:ext cx="3522536" cy="3264789"/>
            </a:xfrm>
            <a:custGeom>
              <a:avLst/>
              <a:gdLst/>
              <a:ahLst/>
              <a:cxnLst/>
              <a:rect l="l" t="t" r="r" b="b"/>
              <a:pathLst>
                <a:path w="3124200" h="2895600" extrusionOk="0">
                  <a:moveTo>
                    <a:pt x="572992" y="164772"/>
                  </a:moveTo>
                  <a:cubicBezTo>
                    <a:pt x="829119" y="-10869"/>
                    <a:pt x="1231265" y="-96594"/>
                    <a:pt x="1493202" y="168773"/>
                  </a:cubicBezTo>
                  <a:cubicBezTo>
                    <a:pt x="1658270" y="335937"/>
                    <a:pt x="1902682" y="439283"/>
                    <a:pt x="2278443" y="442617"/>
                  </a:cubicBezTo>
                  <a:cubicBezTo>
                    <a:pt x="3068637" y="449856"/>
                    <a:pt x="3519646" y="1845745"/>
                    <a:pt x="2668397" y="2583646"/>
                  </a:cubicBezTo>
                  <a:cubicBezTo>
                    <a:pt x="2053177" y="3117046"/>
                    <a:pt x="416020" y="3040942"/>
                    <a:pt x="71786" y="1789833"/>
                  </a:cubicBezTo>
                  <a:cubicBezTo>
                    <a:pt x="-138335" y="1026213"/>
                    <a:pt x="138080" y="463000"/>
                    <a:pt x="572992" y="16477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" name="Google Shape;356;p30"/>
            <p:cNvSpPr/>
            <p:nvPr/>
          </p:nvSpPr>
          <p:spPr>
            <a:xfrm rot="10800000" flipH="1">
              <a:off x="6971616" y="-149404"/>
              <a:ext cx="4344757" cy="3252216"/>
            </a:xfrm>
            <a:custGeom>
              <a:avLst/>
              <a:gdLst/>
              <a:ahLst/>
              <a:cxnLst/>
              <a:rect l="l" t="t" r="r" b="b"/>
              <a:pathLst>
                <a:path w="1628775" h="1219200" extrusionOk="0">
                  <a:moveTo>
                    <a:pt x="1514204" y="95"/>
                  </a:moveTo>
                  <a:cubicBezTo>
                    <a:pt x="1514204" y="95"/>
                    <a:pt x="1007759" y="17336"/>
                    <a:pt x="1031953" y="277273"/>
                  </a:cubicBezTo>
                  <a:cubicBezTo>
                    <a:pt x="1056146" y="537210"/>
                    <a:pt x="754775" y="346615"/>
                    <a:pt x="604566" y="519779"/>
                  </a:cubicBezTo>
                  <a:cubicBezTo>
                    <a:pt x="454452" y="693039"/>
                    <a:pt x="867361" y="926878"/>
                    <a:pt x="604566" y="990410"/>
                  </a:cubicBezTo>
                  <a:cubicBezTo>
                    <a:pt x="341771" y="1053941"/>
                    <a:pt x="252331" y="964406"/>
                    <a:pt x="116600" y="1085660"/>
                  </a:cubicBezTo>
                  <a:cubicBezTo>
                    <a:pt x="-19131" y="1206913"/>
                    <a:pt x="1062" y="1209866"/>
                    <a:pt x="1062" y="1209866"/>
                  </a:cubicBezTo>
                  <a:lnTo>
                    <a:pt x="1632504" y="1227201"/>
                  </a:lnTo>
                  <a:lnTo>
                    <a:pt x="1594975" y="5810"/>
                  </a:lnTo>
                  <a:lnTo>
                    <a:pt x="151410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>
            <a:spLocks noGrp="1"/>
          </p:cNvSpPr>
          <p:nvPr>
            <p:ph type="subTitle" idx="1"/>
          </p:nvPr>
        </p:nvSpPr>
        <p:spPr>
          <a:xfrm>
            <a:off x="4658025" y="1404750"/>
            <a:ext cx="35142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jalla One"/>
              <a:buNone/>
              <a:defRPr>
                <a:latin typeface="Fjalla One"/>
                <a:ea typeface="Fjalla One"/>
                <a:cs typeface="Fjalla One"/>
                <a:sym typeface="Fjall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body" idx="2"/>
          </p:nvPr>
        </p:nvSpPr>
        <p:spPr>
          <a:xfrm>
            <a:off x="4658025" y="2053650"/>
            <a:ext cx="3514200" cy="272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3" name="Google Shape;53;p9"/>
          <p:cNvSpPr txBox="1">
            <a:spLocks noGrp="1"/>
          </p:cNvSpPr>
          <p:nvPr>
            <p:ph type="title"/>
          </p:nvPr>
        </p:nvSpPr>
        <p:spPr>
          <a:xfrm>
            <a:off x="311700" y="455702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4" name="Google Shape;54;p9"/>
          <p:cNvSpPr/>
          <p:nvPr/>
        </p:nvSpPr>
        <p:spPr>
          <a:xfrm>
            <a:off x="8073734" y="218701"/>
            <a:ext cx="1525038" cy="1046686"/>
          </a:xfrm>
          <a:custGeom>
            <a:avLst/>
            <a:gdLst/>
            <a:ahLst/>
            <a:cxnLst/>
            <a:rect l="l" t="t" r="r" b="b"/>
            <a:pathLst>
              <a:path w="60692" h="41655" extrusionOk="0">
                <a:moveTo>
                  <a:pt x="35435" y="1"/>
                </a:moveTo>
                <a:cubicBezTo>
                  <a:pt x="28519" y="1"/>
                  <a:pt x="22913" y="5607"/>
                  <a:pt x="22913" y="12523"/>
                </a:cubicBezTo>
                <a:cubicBezTo>
                  <a:pt x="22914" y="13117"/>
                  <a:pt x="22956" y="13710"/>
                  <a:pt x="23040" y="14299"/>
                </a:cubicBezTo>
                <a:cubicBezTo>
                  <a:pt x="21084" y="15051"/>
                  <a:pt x="19606" y="16766"/>
                  <a:pt x="19187" y="18863"/>
                </a:cubicBezTo>
                <a:cubicBezTo>
                  <a:pt x="18352" y="19073"/>
                  <a:pt x="17574" y="19465"/>
                  <a:pt x="16909" y="20012"/>
                </a:cubicBezTo>
                <a:cubicBezTo>
                  <a:pt x="16714" y="19996"/>
                  <a:pt x="16517" y="19987"/>
                  <a:pt x="16318" y="19987"/>
                </a:cubicBezTo>
                <a:cubicBezTo>
                  <a:pt x="12741" y="19987"/>
                  <a:pt x="9741" y="22454"/>
                  <a:pt x="8925" y="25779"/>
                </a:cubicBezTo>
                <a:cubicBezTo>
                  <a:pt x="5327" y="25900"/>
                  <a:pt x="2445" y="28853"/>
                  <a:pt x="2445" y="32483"/>
                </a:cubicBezTo>
                <a:cubicBezTo>
                  <a:pt x="2444" y="33247"/>
                  <a:pt x="2574" y="34007"/>
                  <a:pt x="2831" y="34729"/>
                </a:cubicBezTo>
                <a:cubicBezTo>
                  <a:pt x="1224" y="35040"/>
                  <a:pt x="0" y="36463"/>
                  <a:pt x="0" y="38159"/>
                </a:cubicBezTo>
                <a:cubicBezTo>
                  <a:pt x="0" y="40081"/>
                  <a:pt x="1573" y="41655"/>
                  <a:pt x="3496" y="41655"/>
                </a:cubicBezTo>
                <a:lnTo>
                  <a:pt x="57196" y="41655"/>
                </a:lnTo>
                <a:cubicBezTo>
                  <a:pt x="59118" y="41655"/>
                  <a:pt x="60691" y="40081"/>
                  <a:pt x="60691" y="38159"/>
                </a:cubicBezTo>
                <a:cubicBezTo>
                  <a:pt x="60691" y="36236"/>
                  <a:pt x="59118" y="34663"/>
                  <a:pt x="57196" y="34663"/>
                </a:cubicBezTo>
                <a:lnTo>
                  <a:pt x="57088" y="34663"/>
                </a:lnTo>
                <a:cubicBezTo>
                  <a:pt x="57540" y="33892"/>
                  <a:pt x="57780" y="33012"/>
                  <a:pt x="57780" y="32118"/>
                </a:cubicBezTo>
                <a:cubicBezTo>
                  <a:pt x="57780" y="31773"/>
                  <a:pt x="57745" y="31428"/>
                  <a:pt x="57675" y="31091"/>
                </a:cubicBezTo>
                <a:cubicBezTo>
                  <a:pt x="59302" y="30251"/>
                  <a:pt x="60415" y="28557"/>
                  <a:pt x="60415" y="26600"/>
                </a:cubicBezTo>
                <a:cubicBezTo>
                  <a:pt x="60415" y="24026"/>
                  <a:pt x="58493" y="21907"/>
                  <a:pt x="56006" y="21588"/>
                </a:cubicBezTo>
                <a:cubicBezTo>
                  <a:pt x="56019" y="21387"/>
                  <a:pt x="56028" y="21185"/>
                  <a:pt x="56028" y="20979"/>
                </a:cubicBezTo>
                <a:cubicBezTo>
                  <a:pt x="56028" y="16281"/>
                  <a:pt x="52495" y="12410"/>
                  <a:pt x="47941" y="11875"/>
                </a:cubicBezTo>
                <a:cubicBezTo>
                  <a:pt x="47604" y="5260"/>
                  <a:pt x="42134" y="1"/>
                  <a:pt x="3543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9"/>
          <p:cNvSpPr/>
          <p:nvPr/>
        </p:nvSpPr>
        <p:spPr>
          <a:xfrm>
            <a:off x="-659642" y="2275174"/>
            <a:ext cx="1458912" cy="1001418"/>
          </a:xfrm>
          <a:custGeom>
            <a:avLst/>
            <a:gdLst/>
            <a:ahLst/>
            <a:cxnLst/>
            <a:rect l="l" t="t" r="r" b="b"/>
            <a:pathLst>
              <a:path w="35488" h="24358" extrusionOk="0">
                <a:moveTo>
                  <a:pt x="20721" y="1"/>
                </a:moveTo>
                <a:cubicBezTo>
                  <a:pt x="16677" y="1"/>
                  <a:pt x="13399" y="3279"/>
                  <a:pt x="13399" y="7324"/>
                </a:cubicBezTo>
                <a:cubicBezTo>
                  <a:pt x="13399" y="7671"/>
                  <a:pt x="13424" y="8018"/>
                  <a:pt x="13473" y="8361"/>
                </a:cubicBezTo>
                <a:cubicBezTo>
                  <a:pt x="12329" y="8802"/>
                  <a:pt x="11465" y="9804"/>
                  <a:pt x="11220" y="11031"/>
                </a:cubicBezTo>
                <a:cubicBezTo>
                  <a:pt x="10732" y="11153"/>
                  <a:pt x="10277" y="11382"/>
                  <a:pt x="9888" y="11702"/>
                </a:cubicBezTo>
                <a:cubicBezTo>
                  <a:pt x="9775" y="11693"/>
                  <a:pt x="9659" y="11688"/>
                  <a:pt x="9543" y="11688"/>
                </a:cubicBezTo>
                <a:cubicBezTo>
                  <a:pt x="7451" y="11688"/>
                  <a:pt x="5697" y="13131"/>
                  <a:pt x="5220" y="15074"/>
                </a:cubicBezTo>
                <a:cubicBezTo>
                  <a:pt x="3115" y="15146"/>
                  <a:pt x="1431" y="16872"/>
                  <a:pt x="1431" y="18994"/>
                </a:cubicBezTo>
                <a:cubicBezTo>
                  <a:pt x="1430" y="19442"/>
                  <a:pt x="1507" y="19886"/>
                  <a:pt x="1657" y="20307"/>
                </a:cubicBezTo>
                <a:cubicBezTo>
                  <a:pt x="717" y="20491"/>
                  <a:pt x="1" y="21322"/>
                  <a:pt x="1" y="22314"/>
                </a:cubicBezTo>
                <a:cubicBezTo>
                  <a:pt x="1" y="23437"/>
                  <a:pt x="921" y="24357"/>
                  <a:pt x="2045" y="24357"/>
                </a:cubicBezTo>
                <a:lnTo>
                  <a:pt x="33444" y="24357"/>
                </a:lnTo>
                <a:cubicBezTo>
                  <a:pt x="34568" y="24357"/>
                  <a:pt x="35487" y="23437"/>
                  <a:pt x="35487" y="22314"/>
                </a:cubicBezTo>
                <a:cubicBezTo>
                  <a:pt x="35487" y="21189"/>
                  <a:pt x="34568" y="20269"/>
                  <a:pt x="33444" y="20269"/>
                </a:cubicBezTo>
                <a:lnTo>
                  <a:pt x="33381" y="20269"/>
                </a:lnTo>
                <a:cubicBezTo>
                  <a:pt x="33647" y="19817"/>
                  <a:pt x="33786" y="19304"/>
                  <a:pt x="33786" y="18781"/>
                </a:cubicBezTo>
                <a:cubicBezTo>
                  <a:pt x="33786" y="18579"/>
                  <a:pt x="33766" y="18378"/>
                  <a:pt x="33725" y="18181"/>
                </a:cubicBezTo>
                <a:cubicBezTo>
                  <a:pt x="34676" y="17689"/>
                  <a:pt x="35328" y="16699"/>
                  <a:pt x="35328" y="15554"/>
                </a:cubicBezTo>
                <a:cubicBezTo>
                  <a:pt x="35328" y="14050"/>
                  <a:pt x="34204" y="12810"/>
                  <a:pt x="32750" y="12623"/>
                </a:cubicBezTo>
                <a:cubicBezTo>
                  <a:pt x="32757" y="12506"/>
                  <a:pt x="32763" y="12388"/>
                  <a:pt x="32763" y="12269"/>
                </a:cubicBezTo>
                <a:cubicBezTo>
                  <a:pt x="32763" y="9521"/>
                  <a:pt x="30697" y="7258"/>
                  <a:pt x="28034" y="6945"/>
                </a:cubicBezTo>
                <a:cubicBezTo>
                  <a:pt x="27836" y="3077"/>
                  <a:pt x="24639" y="1"/>
                  <a:pt x="2072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4506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 flipH="1">
            <a:off x="789425" y="2042975"/>
            <a:ext cx="3147900" cy="156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941100" y="977050"/>
            <a:ext cx="901800" cy="877200"/>
          </a:xfrm>
          <a:prstGeom prst="rect">
            <a:avLst/>
          </a:prstGeom>
          <a:solidFill>
            <a:schemeClr val="accent3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4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 flipH="1">
            <a:off x="789425" y="3662675"/>
            <a:ext cx="3147900" cy="71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600"/>
            </a:lvl1pPr>
            <a:lvl2pPr lvl="1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2pPr>
            <a:lvl3pPr lvl="2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3pPr>
            <a:lvl4pPr lvl="3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4pPr>
            <a:lvl5pPr lvl="4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5pPr>
            <a:lvl6pPr lvl="5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6pPr>
            <a:lvl7pPr lvl="6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7pPr>
            <a:lvl8pPr lvl="7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8pPr>
            <a:lvl9pPr lvl="8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16" name="Google Shape;16;p3"/>
          <p:cNvGrpSpPr/>
          <p:nvPr/>
        </p:nvGrpSpPr>
        <p:grpSpPr>
          <a:xfrm>
            <a:off x="3017234" y="-3376749"/>
            <a:ext cx="7607843" cy="10660828"/>
            <a:chOff x="3017234" y="-3376749"/>
            <a:chExt cx="7607843" cy="10660828"/>
          </a:xfrm>
        </p:grpSpPr>
        <p:sp>
          <p:nvSpPr>
            <p:cNvPr id="17" name="Google Shape;17;p3"/>
            <p:cNvSpPr/>
            <p:nvPr/>
          </p:nvSpPr>
          <p:spPr>
            <a:xfrm rot="-8100000">
              <a:off x="5928762" y="-2404995"/>
              <a:ext cx="4125305" cy="3323817"/>
            </a:xfrm>
            <a:custGeom>
              <a:avLst/>
              <a:gdLst/>
              <a:ahLst/>
              <a:cxnLst/>
              <a:rect l="l" t="t" r="r" b="b"/>
              <a:pathLst>
                <a:path w="3333750" h="2686050" extrusionOk="0">
                  <a:moveTo>
                    <a:pt x="574989" y="887149"/>
                  </a:moveTo>
                  <a:cubicBezTo>
                    <a:pt x="795303" y="752561"/>
                    <a:pt x="850643" y="672360"/>
                    <a:pt x="1081624" y="418138"/>
                  </a:cubicBezTo>
                  <a:cubicBezTo>
                    <a:pt x="1329846" y="145056"/>
                    <a:pt x="1656838" y="-14488"/>
                    <a:pt x="2028599" y="1038"/>
                  </a:cubicBezTo>
                  <a:cubicBezTo>
                    <a:pt x="2503611" y="20755"/>
                    <a:pt x="3398770" y="397088"/>
                    <a:pt x="3330190" y="1319298"/>
                  </a:cubicBezTo>
                  <a:cubicBezTo>
                    <a:pt x="3261611" y="2241509"/>
                    <a:pt x="2426840" y="2559167"/>
                    <a:pt x="1630931" y="2679754"/>
                  </a:cubicBezTo>
                  <a:cubicBezTo>
                    <a:pt x="647665" y="2828725"/>
                    <a:pt x="-824234" y="1742018"/>
                    <a:pt x="574989" y="8871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3"/>
            <p:cNvSpPr/>
            <p:nvPr/>
          </p:nvSpPr>
          <p:spPr>
            <a:xfrm rot="-369503" flipH="1">
              <a:off x="3148867" y="4560597"/>
              <a:ext cx="3219479" cy="2558579"/>
            </a:xfrm>
            <a:custGeom>
              <a:avLst/>
              <a:gdLst/>
              <a:ahLst/>
              <a:cxnLst/>
              <a:rect l="l" t="t" r="r" b="b"/>
              <a:pathLst>
                <a:path w="2466975" h="2562225" extrusionOk="0">
                  <a:moveTo>
                    <a:pt x="2400686" y="798280"/>
                  </a:moveTo>
                  <a:cubicBezTo>
                    <a:pt x="2356395" y="1108128"/>
                    <a:pt x="2244953" y="1197092"/>
                    <a:pt x="2272766" y="1427025"/>
                  </a:cubicBezTo>
                  <a:cubicBezTo>
                    <a:pt x="2291625" y="1583045"/>
                    <a:pt x="2379350" y="1711061"/>
                    <a:pt x="2444216" y="1892512"/>
                  </a:cubicBezTo>
                  <a:cubicBezTo>
                    <a:pt x="2524416" y="2116730"/>
                    <a:pt x="2425451" y="2548213"/>
                    <a:pt x="1853856" y="2570311"/>
                  </a:cubicBezTo>
                  <a:cubicBezTo>
                    <a:pt x="1534959" y="2582598"/>
                    <a:pt x="1207013" y="2400957"/>
                    <a:pt x="897070" y="2475823"/>
                  </a:cubicBezTo>
                  <a:cubicBezTo>
                    <a:pt x="342238" y="2609840"/>
                    <a:pt x="101351" y="2327709"/>
                    <a:pt x="62680" y="2178167"/>
                  </a:cubicBezTo>
                  <a:cubicBezTo>
                    <a:pt x="-58002" y="1712013"/>
                    <a:pt x="369861" y="1644386"/>
                    <a:pt x="163835" y="1293104"/>
                  </a:cubicBezTo>
                  <a:cubicBezTo>
                    <a:pt x="-136679" y="780563"/>
                    <a:pt x="-90673" y="-31633"/>
                    <a:pt x="874781" y="238115"/>
                  </a:cubicBezTo>
                  <a:cubicBezTo>
                    <a:pt x="1381130" y="379656"/>
                    <a:pt x="1784800" y="-201178"/>
                    <a:pt x="2190374" y="75999"/>
                  </a:cubicBezTo>
                  <a:cubicBezTo>
                    <a:pt x="2461360" y="261165"/>
                    <a:pt x="2432785" y="573395"/>
                    <a:pt x="2400686" y="7982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713225" y="444725"/>
            <a:ext cx="7717500" cy="54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948900" y="1061500"/>
            <a:ext cx="7246200" cy="16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Char char="■"/>
              <a:defRPr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Chivo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Chivo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Chivo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Chivo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Chivo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Chivo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Chivo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Chivo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22" name="Google Shape;22;p4"/>
          <p:cNvGrpSpPr/>
          <p:nvPr/>
        </p:nvGrpSpPr>
        <p:grpSpPr>
          <a:xfrm flipH="1">
            <a:off x="-1592394" y="-78576"/>
            <a:ext cx="11589120" cy="6775603"/>
            <a:chOff x="-830394" y="-78576"/>
            <a:chExt cx="11589120" cy="6775603"/>
          </a:xfrm>
        </p:grpSpPr>
        <p:sp>
          <p:nvSpPr>
            <p:cNvPr id="23" name="Google Shape;23;p4"/>
            <p:cNvSpPr/>
            <p:nvPr/>
          </p:nvSpPr>
          <p:spPr>
            <a:xfrm>
              <a:off x="-830394" y="4590478"/>
              <a:ext cx="2272856" cy="2106549"/>
            </a:xfrm>
            <a:custGeom>
              <a:avLst/>
              <a:gdLst/>
              <a:ahLst/>
              <a:cxnLst/>
              <a:rect l="l" t="t" r="r" b="b"/>
              <a:pathLst>
                <a:path w="3124200" h="2895600" extrusionOk="0">
                  <a:moveTo>
                    <a:pt x="572992" y="164772"/>
                  </a:moveTo>
                  <a:cubicBezTo>
                    <a:pt x="829119" y="-10869"/>
                    <a:pt x="1231265" y="-96594"/>
                    <a:pt x="1493202" y="168773"/>
                  </a:cubicBezTo>
                  <a:cubicBezTo>
                    <a:pt x="1658270" y="335937"/>
                    <a:pt x="1902682" y="439283"/>
                    <a:pt x="2278443" y="442617"/>
                  </a:cubicBezTo>
                  <a:cubicBezTo>
                    <a:pt x="3068637" y="449856"/>
                    <a:pt x="3519646" y="1845745"/>
                    <a:pt x="2668397" y="2583646"/>
                  </a:cubicBezTo>
                  <a:cubicBezTo>
                    <a:pt x="2053177" y="3117046"/>
                    <a:pt x="416020" y="3040942"/>
                    <a:pt x="71786" y="1789833"/>
                  </a:cubicBezTo>
                  <a:cubicBezTo>
                    <a:pt x="-138335" y="1026213"/>
                    <a:pt x="138080" y="463000"/>
                    <a:pt x="572992" y="16477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4"/>
            <p:cNvSpPr/>
            <p:nvPr/>
          </p:nvSpPr>
          <p:spPr>
            <a:xfrm rot="10800000" flipH="1">
              <a:off x="7594831" y="-78576"/>
              <a:ext cx="3163895" cy="2368296"/>
            </a:xfrm>
            <a:custGeom>
              <a:avLst/>
              <a:gdLst/>
              <a:ahLst/>
              <a:cxnLst/>
              <a:rect l="l" t="t" r="r" b="b"/>
              <a:pathLst>
                <a:path w="1628775" h="1219200" extrusionOk="0">
                  <a:moveTo>
                    <a:pt x="1514204" y="95"/>
                  </a:moveTo>
                  <a:cubicBezTo>
                    <a:pt x="1514204" y="95"/>
                    <a:pt x="1007759" y="17336"/>
                    <a:pt x="1031953" y="277273"/>
                  </a:cubicBezTo>
                  <a:cubicBezTo>
                    <a:pt x="1056146" y="537210"/>
                    <a:pt x="754775" y="346615"/>
                    <a:pt x="604566" y="519779"/>
                  </a:cubicBezTo>
                  <a:cubicBezTo>
                    <a:pt x="454452" y="693039"/>
                    <a:pt x="867361" y="926878"/>
                    <a:pt x="604566" y="990410"/>
                  </a:cubicBezTo>
                  <a:cubicBezTo>
                    <a:pt x="341771" y="1053941"/>
                    <a:pt x="252331" y="964406"/>
                    <a:pt x="116600" y="1085660"/>
                  </a:cubicBezTo>
                  <a:cubicBezTo>
                    <a:pt x="-19131" y="1206913"/>
                    <a:pt x="1062" y="1209866"/>
                    <a:pt x="1062" y="1209866"/>
                  </a:cubicBezTo>
                  <a:lnTo>
                    <a:pt x="1632504" y="1227201"/>
                  </a:lnTo>
                  <a:lnTo>
                    <a:pt x="1594975" y="5810"/>
                  </a:lnTo>
                  <a:lnTo>
                    <a:pt x="151410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" name="Google Shape;25;p4"/>
          <p:cNvGrpSpPr/>
          <p:nvPr/>
        </p:nvGrpSpPr>
        <p:grpSpPr>
          <a:xfrm flipH="1">
            <a:off x="359037" y="480913"/>
            <a:ext cx="8276952" cy="4280065"/>
            <a:chOff x="530344" y="480913"/>
            <a:chExt cx="8276952" cy="4280065"/>
          </a:xfrm>
        </p:grpSpPr>
        <p:sp>
          <p:nvSpPr>
            <p:cNvPr id="26" name="Google Shape;26;p4"/>
            <p:cNvSpPr/>
            <p:nvPr/>
          </p:nvSpPr>
          <p:spPr>
            <a:xfrm>
              <a:off x="8696283" y="480913"/>
              <a:ext cx="111014" cy="117181"/>
            </a:xfrm>
            <a:custGeom>
              <a:avLst/>
              <a:gdLst/>
              <a:ahLst/>
              <a:cxnLst/>
              <a:rect l="l" t="t" r="r" b="b"/>
              <a:pathLst>
                <a:path w="171450" h="180975" extrusionOk="0">
                  <a:moveTo>
                    <a:pt x="4777" y="90472"/>
                  </a:moveTo>
                  <a:cubicBezTo>
                    <a:pt x="27732" y="77995"/>
                    <a:pt x="74214" y="68946"/>
                    <a:pt x="70499" y="6843"/>
                  </a:cubicBezTo>
                  <a:cubicBezTo>
                    <a:pt x="70023" y="-1349"/>
                    <a:pt x="83358" y="-2396"/>
                    <a:pt x="87263" y="4843"/>
                  </a:cubicBezTo>
                  <a:cubicBezTo>
                    <a:pt x="100313" y="28655"/>
                    <a:pt x="112886" y="73613"/>
                    <a:pt x="168512" y="83710"/>
                  </a:cubicBezTo>
                  <a:cubicBezTo>
                    <a:pt x="175465" y="84948"/>
                    <a:pt x="176798" y="97426"/>
                    <a:pt x="170131" y="99426"/>
                  </a:cubicBezTo>
                  <a:cubicBezTo>
                    <a:pt x="120887" y="114285"/>
                    <a:pt x="114410" y="143622"/>
                    <a:pt x="102027" y="179341"/>
                  </a:cubicBezTo>
                  <a:cubicBezTo>
                    <a:pt x="99360" y="186961"/>
                    <a:pt x="89168" y="188104"/>
                    <a:pt x="85358" y="181055"/>
                  </a:cubicBezTo>
                  <a:cubicBezTo>
                    <a:pt x="71642" y="155814"/>
                    <a:pt x="70976" y="120190"/>
                    <a:pt x="6491" y="107141"/>
                  </a:cubicBezTo>
                  <a:cubicBezTo>
                    <a:pt x="-1414" y="105522"/>
                    <a:pt x="-2272" y="94282"/>
                    <a:pt x="4872" y="904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4"/>
            <p:cNvSpPr/>
            <p:nvPr/>
          </p:nvSpPr>
          <p:spPr>
            <a:xfrm>
              <a:off x="530344" y="4622532"/>
              <a:ext cx="131159" cy="138446"/>
            </a:xfrm>
            <a:custGeom>
              <a:avLst/>
              <a:gdLst/>
              <a:ahLst/>
              <a:cxnLst/>
              <a:rect l="l" t="t" r="r" b="b"/>
              <a:pathLst>
                <a:path w="171450" h="180975" extrusionOk="0">
                  <a:moveTo>
                    <a:pt x="4777" y="90472"/>
                  </a:moveTo>
                  <a:cubicBezTo>
                    <a:pt x="27732" y="77995"/>
                    <a:pt x="74214" y="68946"/>
                    <a:pt x="70499" y="6843"/>
                  </a:cubicBezTo>
                  <a:cubicBezTo>
                    <a:pt x="70023" y="-1349"/>
                    <a:pt x="83358" y="-2396"/>
                    <a:pt x="87263" y="4843"/>
                  </a:cubicBezTo>
                  <a:cubicBezTo>
                    <a:pt x="100313" y="28655"/>
                    <a:pt x="112886" y="73613"/>
                    <a:pt x="168512" y="83710"/>
                  </a:cubicBezTo>
                  <a:cubicBezTo>
                    <a:pt x="175465" y="84948"/>
                    <a:pt x="176798" y="97426"/>
                    <a:pt x="170131" y="99426"/>
                  </a:cubicBezTo>
                  <a:cubicBezTo>
                    <a:pt x="120887" y="114285"/>
                    <a:pt x="114410" y="143622"/>
                    <a:pt x="102027" y="179341"/>
                  </a:cubicBezTo>
                  <a:cubicBezTo>
                    <a:pt x="99360" y="186961"/>
                    <a:pt x="89168" y="188104"/>
                    <a:pt x="85358" y="181055"/>
                  </a:cubicBezTo>
                  <a:cubicBezTo>
                    <a:pt x="71642" y="155814"/>
                    <a:pt x="70976" y="120190"/>
                    <a:pt x="6491" y="107141"/>
                  </a:cubicBezTo>
                  <a:cubicBezTo>
                    <a:pt x="-1414" y="105522"/>
                    <a:pt x="-2272" y="94282"/>
                    <a:pt x="4872" y="904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" name="Google Shape;28;p4"/>
          <p:cNvGrpSpPr/>
          <p:nvPr/>
        </p:nvGrpSpPr>
        <p:grpSpPr>
          <a:xfrm flipH="1">
            <a:off x="142401" y="1272766"/>
            <a:ext cx="8788100" cy="3317713"/>
            <a:chOff x="235832" y="1272766"/>
            <a:chExt cx="8788100" cy="3317713"/>
          </a:xfrm>
        </p:grpSpPr>
        <p:sp>
          <p:nvSpPr>
            <p:cNvPr id="29" name="Google Shape;29;p4"/>
            <p:cNvSpPr/>
            <p:nvPr/>
          </p:nvSpPr>
          <p:spPr>
            <a:xfrm>
              <a:off x="235832" y="4450079"/>
              <a:ext cx="140400" cy="140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30" name="Google Shape;30;p4"/>
            <p:cNvSpPr/>
            <p:nvPr/>
          </p:nvSpPr>
          <p:spPr>
            <a:xfrm>
              <a:off x="8553173" y="1272766"/>
              <a:ext cx="80100" cy="80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31" name="Google Shape;31;p4"/>
            <p:cNvSpPr/>
            <p:nvPr/>
          </p:nvSpPr>
          <p:spPr>
            <a:xfrm>
              <a:off x="8883532" y="1544579"/>
              <a:ext cx="140400" cy="140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rla"/>
                <a:ea typeface="Karla"/>
                <a:cs typeface="Karla"/>
                <a:sym typeface="Karla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6"/>
          <p:cNvSpPr txBox="1">
            <a:spLocks noGrp="1"/>
          </p:cNvSpPr>
          <p:nvPr>
            <p:ph type="title"/>
          </p:nvPr>
        </p:nvSpPr>
        <p:spPr>
          <a:xfrm>
            <a:off x="713225" y="444725"/>
            <a:ext cx="7717500" cy="54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49" name="Google Shape;49;p6"/>
          <p:cNvGrpSpPr/>
          <p:nvPr/>
        </p:nvGrpSpPr>
        <p:grpSpPr>
          <a:xfrm>
            <a:off x="-2662491" y="-2117509"/>
            <a:ext cx="12500659" cy="10226878"/>
            <a:chOff x="-2662491" y="-2117509"/>
            <a:chExt cx="12500659" cy="10226878"/>
          </a:xfrm>
        </p:grpSpPr>
        <p:sp>
          <p:nvSpPr>
            <p:cNvPr id="50" name="Google Shape;50;p6"/>
            <p:cNvSpPr/>
            <p:nvPr/>
          </p:nvSpPr>
          <p:spPr>
            <a:xfrm>
              <a:off x="7371193" y="-2117509"/>
              <a:ext cx="2466975" cy="2562225"/>
            </a:xfrm>
            <a:custGeom>
              <a:avLst/>
              <a:gdLst/>
              <a:ahLst/>
              <a:cxnLst/>
              <a:rect l="l" t="t" r="r" b="b"/>
              <a:pathLst>
                <a:path w="2466975" h="2562225" extrusionOk="0">
                  <a:moveTo>
                    <a:pt x="2400686" y="798280"/>
                  </a:moveTo>
                  <a:cubicBezTo>
                    <a:pt x="2356395" y="1108128"/>
                    <a:pt x="2244953" y="1197092"/>
                    <a:pt x="2272766" y="1427025"/>
                  </a:cubicBezTo>
                  <a:cubicBezTo>
                    <a:pt x="2291625" y="1583045"/>
                    <a:pt x="2379350" y="1711061"/>
                    <a:pt x="2444216" y="1892512"/>
                  </a:cubicBezTo>
                  <a:cubicBezTo>
                    <a:pt x="2524416" y="2116730"/>
                    <a:pt x="2425451" y="2548213"/>
                    <a:pt x="1853856" y="2570311"/>
                  </a:cubicBezTo>
                  <a:cubicBezTo>
                    <a:pt x="1534959" y="2582598"/>
                    <a:pt x="1207013" y="2400957"/>
                    <a:pt x="897070" y="2475823"/>
                  </a:cubicBezTo>
                  <a:cubicBezTo>
                    <a:pt x="342238" y="2609840"/>
                    <a:pt x="101351" y="2327709"/>
                    <a:pt x="62680" y="2178167"/>
                  </a:cubicBezTo>
                  <a:cubicBezTo>
                    <a:pt x="-58002" y="1712013"/>
                    <a:pt x="369861" y="1644386"/>
                    <a:pt x="163835" y="1293104"/>
                  </a:cubicBezTo>
                  <a:cubicBezTo>
                    <a:pt x="-136679" y="780563"/>
                    <a:pt x="-90673" y="-31633"/>
                    <a:pt x="874781" y="238115"/>
                  </a:cubicBezTo>
                  <a:cubicBezTo>
                    <a:pt x="1381130" y="379656"/>
                    <a:pt x="1784800" y="-201178"/>
                    <a:pt x="2190374" y="75999"/>
                  </a:cubicBezTo>
                  <a:cubicBezTo>
                    <a:pt x="2461360" y="261165"/>
                    <a:pt x="2432785" y="573395"/>
                    <a:pt x="2400686" y="7982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51;p6"/>
            <p:cNvSpPr/>
            <p:nvPr/>
          </p:nvSpPr>
          <p:spPr>
            <a:xfrm rot="5400000">
              <a:off x="-3900146" y="2345434"/>
              <a:ext cx="7001589" cy="4526280"/>
            </a:xfrm>
            <a:custGeom>
              <a:avLst/>
              <a:gdLst/>
              <a:ahLst/>
              <a:cxnLst/>
              <a:rect l="l" t="t" r="r" b="b"/>
              <a:pathLst>
                <a:path w="1885950" h="1219200" extrusionOk="0">
                  <a:moveTo>
                    <a:pt x="1771094" y="0"/>
                  </a:moveTo>
                  <a:cubicBezTo>
                    <a:pt x="1771094" y="0"/>
                    <a:pt x="1007665" y="17240"/>
                    <a:pt x="1031859" y="277178"/>
                  </a:cubicBezTo>
                  <a:cubicBezTo>
                    <a:pt x="1056052" y="537115"/>
                    <a:pt x="754681" y="346520"/>
                    <a:pt x="604472" y="519684"/>
                  </a:cubicBezTo>
                  <a:cubicBezTo>
                    <a:pt x="454358" y="692944"/>
                    <a:pt x="867267" y="926783"/>
                    <a:pt x="604472" y="990314"/>
                  </a:cubicBezTo>
                  <a:cubicBezTo>
                    <a:pt x="341677" y="1053846"/>
                    <a:pt x="252237" y="964311"/>
                    <a:pt x="116506" y="1085564"/>
                  </a:cubicBezTo>
                  <a:cubicBezTo>
                    <a:pt x="-19130" y="1207008"/>
                    <a:pt x="1063" y="1209866"/>
                    <a:pt x="1063" y="1209866"/>
                  </a:cubicBezTo>
                  <a:lnTo>
                    <a:pt x="1889490" y="1227201"/>
                  </a:lnTo>
                  <a:lnTo>
                    <a:pt x="1851961" y="5810"/>
                  </a:lnTo>
                  <a:lnTo>
                    <a:pt x="17710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" name="Google Shape;52;p6"/>
          <p:cNvGrpSpPr/>
          <p:nvPr/>
        </p:nvGrpSpPr>
        <p:grpSpPr>
          <a:xfrm>
            <a:off x="637017" y="990114"/>
            <a:ext cx="8233682" cy="3819982"/>
            <a:chOff x="637017" y="990114"/>
            <a:chExt cx="8233682" cy="3819982"/>
          </a:xfrm>
        </p:grpSpPr>
        <p:sp>
          <p:nvSpPr>
            <p:cNvPr id="53" name="Google Shape;53;p6"/>
            <p:cNvSpPr/>
            <p:nvPr/>
          </p:nvSpPr>
          <p:spPr>
            <a:xfrm>
              <a:off x="8730967" y="990114"/>
              <a:ext cx="139732" cy="147495"/>
            </a:xfrm>
            <a:custGeom>
              <a:avLst/>
              <a:gdLst/>
              <a:ahLst/>
              <a:cxnLst/>
              <a:rect l="l" t="t" r="r" b="b"/>
              <a:pathLst>
                <a:path w="171450" h="180975" extrusionOk="0">
                  <a:moveTo>
                    <a:pt x="4777" y="90472"/>
                  </a:moveTo>
                  <a:cubicBezTo>
                    <a:pt x="27732" y="77995"/>
                    <a:pt x="74214" y="68946"/>
                    <a:pt x="70499" y="6843"/>
                  </a:cubicBezTo>
                  <a:cubicBezTo>
                    <a:pt x="70023" y="-1349"/>
                    <a:pt x="83358" y="-2396"/>
                    <a:pt x="87263" y="4843"/>
                  </a:cubicBezTo>
                  <a:cubicBezTo>
                    <a:pt x="100313" y="28655"/>
                    <a:pt x="112886" y="73613"/>
                    <a:pt x="168512" y="83710"/>
                  </a:cubicBezTo>
                  <a:cubicBezTo>
                    <a:pt x="175465" y="84948"/>
                    <a:pt x="176798" y="97426"/>
                    <a:pt x="170131" y="99426"/>
                  </a:cubicBezTo>
                  <a:cubicBezTo>
                    <a:pt x="120887" y="114285"/>
                    <a:pt x="114410" y="143622"/>
                    <a:pt x="102027" y="179341"/>
                  </a:cubicBezTo>
                  <a:cubicBezTo>
                    <a:pt x="99360" y="186961"/>
                    <a:pt x="89168" y="188104"/>
                    <a:pt x="85358" y="181055"/>
                  </a:cubicBezTo>
                  <a:cubicBezTo>
                    <a:pt x="71642" y="155814"/>
                    <a:pt x="70976" y="120190"/>
                    <a:pt x="6491" y="107141"/>
                  </a:cubicBezTo>
                  <a:cubicBezTo>
                    <a:pt x="-1414" y="105522"/>
                    <a:pt x="-2272" y="94282"/>
                    <a:pt x="4872" y="904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6"/>
            <p:cNvSpPr/>
            <p:nvPr/>
          </p:nvSpPr>
          <p:spPr>
            <a:xfrm>
              <a:off x="637017" y="4662602"/>
              <a:ext cx="139732" cy="147495"/>
            </a:xfrm>
            <a:custGeom>
              <a:avLst/>
              <a:gdLst/>
              <a:ahLst/>
              <a:cxnLst/>
              <a:rect l="l" t="t" r="r" b="b"/>
              <a:pathLst>
                <a:path w="171450" h="180975" extrusionOk="0">
                  <a:moveTo>
                    <a:pt x="4777" y="90472"/>
                  </a:moveTo>
                  <a:cubicBezTo>
                    <a:pt x="27732" y="77995"/>
                    <a:pt x="74214" y="68946"/>
                    <a:pt x="70499" y="6843"/>
                  </a:cubicBezTo>
                  <a:cubicBezTo>
                    <a:pt x="70023" y="-1349"/>
                    <a:pt x="83358" y="-2396"/>
                    <a:pt x="87263" y="4843"/>
                  </a:cubicBezTo>
                  <a:cubicBezTo>
                    <a:pt x="100313" y="28655"/>
                    <a:pt x="112886" y="73613"/>
                    <a:pt x="168512" y="83710"/>
                  </a:cubicBezTo>
                  <a:cubicBezTo>
                    <a:pt x="175465" y="84948"/>
                    <a:pt x="176798" y="97426"/>
                    <a:pt x="170131" y="99426"/>
                  </a:cubicBezTo>
                  <a:cubicBezTo>
                    <a:pt x="120887" y="114285"/>
                    <a:pt x="114410" y="143622"/>
                    <a:pt x="102027" y="179341"/>
                  </a:cubicBezTo>
                  <a:cubicBezTo>
                    <a:pt x="99360" y="186961"/>
                    <a:pt x="89168" y="188104"/>
                    <a:pt x="85358" y="181055"/>
                  </a:cubicBezTo>
                  <a:cubicBezTo>
                    <a:pt x="71642" y="155814"/>
                    <a:pt x="70976" y="120190"/>
                    <a:pt x="6491" y="107141"/>
                  </a:cubicBezTo>
                  <a:cubicBezTo>
                    <a:pt x="-1414" y="105522"/>
                    <a:pt x="-2272" y="94282"/>
                    <a:pt x="4872" y="904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5" name="Google Shape;55;p6"/>
          <p:cNvGrpSpPr/>
          <p:nvPr/>
        </p:nvGrpSpPr>
        <p:grpSpPr>
          <a:xfrm>
            <a:off x="379272" y="509800"/>
            <a:ext cx="8690625" cy="4098775"/>
            <a:chOff x="379272" y="509800"/>
            <a:chExt cx="8690625" cy="4098775"/>
          </a:xfrm>
        </p:grpSpPr>
        <p:sp>
          <p:nvSpPr>
            <p:cNvPr id="56" name="Google Shape;56;p6"/>
            <p:cNvSpPr/>
            <p:nvPr/>
          </p:nvSpPr>
          <p:spPr>
            <a:xfrm>
              <a:off x="8494125" y="509800"/>
              <a:ext cx="221100" cy="221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57" name="Google Shape;57;p6"/>
            <p:cNvSpPr/>
            <p:nvPr/>
          </p:nvSpPr>
          <p:spPr>
            <a:xfrm>
              <a:off x="8925597" y="746649"/>
              <a:ext cx="144300" cy="144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58" name="Google Shape;58;p6"/>
            <p:cNvSpPr/>
            <p:nvPr/>
          </p:nvSpPr>
          <p:spPr>
            <a:xfrm>
              <a:off x="379272" y="4463974"/>
              <a:ext cx="144300" cy="144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rla"/>
                <a:ea typeface="Karla"/>
                <a:cs typeface="Karla"/>
                <a:sym typeface="Karla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 txBox="1">
            <a:spLocks noGrp="1"/>
          </p:cNvSpPr>
          <p:nvPr>
            <p:ph type="title"/>
          </p:nvPr>
        </p:nvSpPr>
        <p:spPr>
          <a:xfrm>
            <a:off x="4822825" y="1415300"/>
            <a:ext cx="3524700" cy="118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200"/>
              <a:buNone/>
              <a:defRPr sz="6500"/>
            </a:lvl1pPr>
            <a:lvl2pPr lvl="1" rtl="0">
              <a:spcBef>
                <a:spcPts val="0"/>
              </a:spcBef>
              <a:spcAft>
                <a:spcPts val="0"/>
              </a:spcAft>
              <a:buSzPts val="9200"/>
              <a:buNone/>
              <a:defRPr sz="9200"/>
            </a:lvl2pPr>
            <a:lvl3pPr lvl="2" rtl="0">
              <a:spcBef>
                <a:spcPts val="0"/>
              </a:spcBef>
              <a:spcAft>
                <a:spcPts val="0"/>
              </a:spcAft>
              <a:buSzPts val="9200"/>
              <a:buNone/>
              <a:defRPr sz="9200"/>
            </a:lvl3pPr>
            <a:lvl4pPr lvl="3" rtl="0">
              <a:spcBef>
                <a:spcPts val="0"/>
              </a:spcBef>
              <a:spcAft>
                <a:spcPts val="0"/>
              </a:spcAft>
              <a:buSzPts val="9200"/>
              <a:buNone/>
              <a:defRPr sz="9200"/>
            </a:lvl4pPr>
            <a:lvl5pPr lvl="4" rtl="0">
              <a:spcBef>
                <a:spcPts val="0"/>
              </a:spcBef>
              <a:spcAft>
                <a:spcPts val="0"/>
              </a:spcAft>
              <a:buSzPts val="9200"/>
              <a:buNone/>
              <a:defRPr sz="9200"/>
            </a:lvl5pPr>
            <a:lvl6pPr lvl="5" rtl="0">
              <a:spcBef>
                <a:spcPts val="0"/>
              </a:spcBef>
              <a:spcAft>
                <a:spcPts val="0"/>
              </a:spcAft>
              <a:buSzPts val="9200"/>
              <a:buNone/>
              <a:defRPr sz="9200"/>
            </a:lvl6pPr>
            <a:lvl7pPr lvl="6" rtl="0">
              <a:spcBef>
                <a:spcPts val="0"/>
              </a:spcBef>
              <a:spcAft>
                <a:spcPts val="0"/>
              </a:spcAft>
              <a:buSzPts val="9200"/>
              <a:buNone/>
              <a:defRPr sz="9200"/>
            </a:lvl7pPr>
            <a:lvl8pPr lvl="7" rtl="0">
              <a:spcBef>
                <a:spcPts val="0"/>
              </a:spcBef>
              <a:spcAft>
                <a:spcPts val="0"/>
              </a:spcAft>
              <a:buSzPts val="9200"/>
              <a:buNone/>
              <a:defRPr sz="9200"/>
            </a:lvl8pPr>
            <a:lvl9pPr lvl="8" rtl="0">
              <a:spcBef>
                <a:spcPts val="0"/>
              </a:spcBef>
              <a:spcAft>
                <a:spcPts val="0"/>
              </a:spcAft>
              <a:buSzPts val="9200"/>
              <a:buNone/>
              <a:defRPr sz="9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8" name="Google Shape;88;p9"/>
          <p:cNvSpPr txBox="1">
            <a:spLocks noGrp="1"/>
          </p:cNvSpPr>
          <p:nvPr>
            <p:ph type="subTitle" idx="1"/>
          </p:nvPr>
        </p:nvSpPr>
        <p:spPr>
          <a:xfrm>
            <a:off x="4822825" y="2623250"/>
            <a:ext cx="3524700" cy="9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5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89" name="Google Shape;89;p9"/>
          <p:cNvGrpSpPr/>
          <p:nvPr/>
        </p:nvGrpSpPr>
        <p:grpSpPr>
          <a:xfrm>
            <a:off x="-1172099" y="-149404"/>
            <a:ext cx="12488472" cy="7422769"/>
            <a:chOff x="-1172099" y="-149404"/>
            <a:chExt cx="12488472" cy="7422769"/>
          </a:xfrm>
        </p:grpSpPr>
        <p:sp>
          <p:nvSpPr>
            <p:cNvPr id="90" name="Google Shape;90;p9"/>
            <p:cNvSpPr/>
            <p:nvPr/>
          </p:nvSpPr>
          <p:spPr>
            <a:xfrm>
              <a:off x="-1172099" y="4008576"/>
              <a:ext cx="3522536" cy="3264789"/>
            </a:xfrm>
            <a:custGeom>
              <a:avLst/>
              <a:gdLst/>
              <a:ahLst/>
              <a:cxnLst/>
              <a:rect l="l" t="t" r="r" b="b"/>
              <a:pathLst>
                <a:path w="3124200" h="2895600" extrusionOk="0">
                  <a:moveTo>
                    <a:pt x="572992" y="164772"/>
                  </a:moveTo>
                  <a:cubicBezTo>
                    <a:pt x="829119" y="-10869"/>
                    <a:pt x="1231265" y="-96594"/>
                    <a:pt x="1493202" y="168773"/>
                  </a:cubicBezTo>
                  <a:cubicBezTo>
                    <a:pt x="1658270" y="335937"/>
                    <a:pt x="1902682" y="439283"/>
                    <a:pt x="2278443" y="442617"/>
                  </a:cubicBezTo>
                  <a:cubicBezTo>
                    <a:pt x="3068637" y="449856"/>
                    <a:pt x="3519646" y="1845745"/>
                    <a:pt x="2668397" y="2583646"/>
                  </a:cubicBezTo>
                  <a:cubicBezTo>
                    <a:pt x="2053177" y="3117046"/>
                    <a:pt x="416020" y="3040942"/>
                    <a:pt x="71786" y="1789833"/>
                  </a:cubicBezTo>
                  <a:cubicBezTo>
                    <a:pt x="-138335" y="1026213"/>
                    <a:pt x="138080" y="463000"/>
                    <a:pt x="572992" y="16477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9"/>
            <p:cNvSpPr/>
            <p:nvPr/>
          </p:nvSpPr>
          <p:spPr>
            <a:xfrm rot="10800000" flipH="1">
              <a:off x="6971616" y="-149404"/>
              <a:ext cx="4344757" cy="3252216"/>
            </a:xfrm>
            <a:custGeom>
              <a:avLst/>
              <a:gdLst/>
              <a:ahLst/>
              <a:cxnLst/>
              <a:rect l="l" t="t" r="r" b="b"/>
              <a:pathLst>
                <a:path w="1628775" h="1219200" extrusionOk="0">
                  <a:moveTo>
                    <a:pt x="1514204" y="95"/>
                  </a:moveTo>
                  <a:cubicBezTo>
                    <a:pt x="1514204" y="95"/>
                    <a:pt x="1007759" y="17336"/>
                    <a:pt x="1031953" y="277273"/>
                  </a:cubicBezTo>
                  <a:cubicBezTo>
                    <a:pt x="1056146" y="537210"/>
                    <a:pt x="754775" y="346615"/>
                    <a:pt x="604566" y="519779"/>
                  </a:cubicBezTo>
                  <a:cubicBezTo>
                    <a:pt x="454452" y="693039"/>
                    <a:pt x="867361" y="926878"/>
                    <a:pt x="604566" y="990410"/>
                  </a:cubicBezTo>
                  <a:cubicBezTo>
                    <a:pt x="341771" y="1053941"/>
                    <a:pt x="252331" y="964406"/>
                    <a:pt x="116600" y="1085660"/>
                  </a:cubicBezTo>
                  <a:cubicBezTo>
                    <a:pt x="-19131" y="1206913"/>
                    <a:pt x="1062" y="1209866"/>
                    <a:pt x="1062" y="1209866"/>
                  </a:cubicBezTo>
                  <a:lnTo>
                    <a:pt x="1632504" y="1227201"/>
                  </a:lnTo>
                  <a:lnTo>
                    <a:pt x="1594975" y="5810"/>
                  </a:lnTo>
                  <a:lnTo>
                    <a:pt x="151410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1"/>
          <p:cNvSpPr txBox="1">
            <a:spLocks noGrp="1"/>
          </p:cNvSpPr>
          <p:nvPr>
            <p:ph type="title" hasCustomPrompt="1"/>
          </p:nvPr>
        </p:nvSpPr>
        <p:spPr>
          <a:xfrm>
            <a:off x="1604400" y="1657825"/>
            <a:ext cx="5935200" cy="116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0"/>
              <a:buNone/>
              <a:defRPr sz="6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3000"/>
              <a:buNone/>
              <a:defRPr sz="13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3000"/>
              <a:buNone/>
              <a:defRPr sz="13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3000"/>
              <a:buNone/>
              <a:defRPr sz="13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3000"/>
              <a:buNone/>
              <a:defRPr sz="13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3000"/>
              <a:buNone/>
              <a:defRPr sz="13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3000"/>
              <a:buNone/>
              <a:defRPr sz="13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3000"/>
              <a:buNone/>
              <a:defRPr sz="13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3000"/>
              <a:buNone/>
              <a:defRPr sz="13000"/>
            </a:lvl9pPr>
          </a:lstStyle>
          <a:p>
            <a:r>
              <a:t>xx%</a:t>
            </a:r>
          </a:p>
        </p:txBody>
      </p:sp>
      <p:sp>
        <p:nvSpPr>
          <p:cNvPr id="97" name="Google Shape;97;p11"/>
          <p:cNvSpPr txBox="1">
            <a:spLocks noGrp="1"/>
          </p:cNvSpPr>
          <p:nvPr>
            <p:ph type="subTitle" idx="1"/>
          </p:nvPr>
        </p:nvSpPr>
        <p:spPr>
          <a:xfrm>
            <a:off x="1604400" y="2901000"/>
            <a:ext cx="5935200" cy="4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5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98" name="Google Shape;98;p11"/>
          <p:cNvGrpSpPr/>
          <p:nvPr/>
        </p:nvGrpSpPr>
        <p:grpSpPr>
          <a:xfrm flipH="1">
            <a:off x="-1163159" y="-760991"/>
            <a:ext cx="13872011" cy="7494541"/>
            <a:chOff x="-3525359" y="-760991"/>
            <a:chExt cx="13872011" cy="7494541"/>
          </a:xfrm>
        </p:grpSpPr>
        <p:sp>
          <p:nvSpPr>
            <p:cNvPr id="99" name="Google Shape;99;p11"/>
            <p:cNvSpPr/>
            <p:nvPr/>
          </p:nvSpPr>
          <p:spPr>
            <a:xfrm rot="-138917" flipH="1">
              <a:off x="-3436777" y="2067024"/>
              <a:ext cx="7002591" cy="4526928"/>
            </a:xfrm>
            <a:custGeom>
              <a:avLst/>
              <a:gdLst/>
              <a:ahLst/>
              <a:cxnLst/>
              <a:rect l="l" t="t" r="r" b="b"/>
              <a:pathLst>
                <a:path w="1885950" h="1219200" extrusionOk="0">
                  <a:moveTo>
                    <a:pt x="1771094" y="0"/>
                  </a:moveTo>
                  <a:cubicBezTo>
                    <a:pt x="1771094" y="0"/>
                    <a:pt x="1007665" y="17240"/>
                    <a:pt x="1031859" y="277178"/>
                  </a:cubicBezTo>
                  <a:cubicBezTo>
                    <a:pt x="1056052" y="537115"/>
                    <a:pt x="754681" y="346520"/>
                    <a:pt x="604472" y="519684"/>
                  </a:cubicBezTo>
                  <a:cubicBezTo>
                    <a:pt x="454358" y="692944"/>
                    <a:pt x="867267" y="926783"/>
                    <a:pt x="604472" y="990314"/>
                  </a:cubicBezTo>
                  <a:cubicBezTo>
                    <a:pt x="341677" y="1053846"/>
                    <a:pt x="252237" y="964311"/>
                    <a:pt x="116506" y="1085564"/>
                  </a:cubicBezTo>
                  <a:cubicBezTo>
                    <a:pt x="-19130" y="1207008"/>
                    <a:pt x="1063" y="1209866"/>
                    <a:pt x="1063" y="1209866"/>
                  </a:cubicBezTo>
                  <a:lnTo>
                    <a:pt x="1889490" y="1227201"/>
                  </a:lnTo>
                  <a:lnTo>
                    <a:pt x="1851961" y="5810"/>
                  </a:lnTo>
                  <a:lnTo>
                    <a:pt x="17710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11"/>
            <p:cNvSpPr/>
            <p:nvPr/>
          </p:nvSpPr>
          <p:spPr>
            <a:xfrm rot="10800000" flipH="1">
              <a:off x="6001895" y="-760991"/>
              <a:ext cx="4344757" cy="3252216"/>
            </a:xfrm>
            <a:custGeom>
              <a:avLst/>
              <a:gdLst/>
              <a:ahLst/>
              <a:cxnLst/>
              <a:rect l="l" t="t" r="r" b="b"/>
              <a:pathLst>
                <a:path w="1628775" h="1219200" extrusionOk="0">
                  <a:moveTo>
                    <a:pt x="1514204" y="95"/>
                  </a:moveTo>
                  <a:cubicBezTo>
                    <a:pt x="1514204" y="95"/>
                    <a:pt x="1007759" y="17336"/>
                    <a:pt x="1031953" y="277273"/>
                  </a:cubicBezTo>
                  <a:cubicBezTo>
                    <a:pt x="1056146" y="537210"/>
                    <a:pt x="754775" y="346615"/>
                    <a:pt x="604566" y="519779"/>
                  </a:cubicBezTo>
                  <a:cubicBezTo>
                    <a:pt x="454452" y="693039"/>
                    <a:pt x="867361" y="926878"/>
                    <a:pt x="604566" y="990410"/>
                  </a:cubicBezTo>
                  <a:cubicBezTo>
                    <a:pt x="341771" y="1053941"/>
                    <a:pt x="252331" y="964406"/>
                    <a:pt x="116600" y="1085660"/>
                  </a:cubicBezTo>
                  <a:cubicBezTo>
                    <a:pt x="-19131" y="1206913"/>
                    <a:pt x="1062" y="1209866"/>
                    <a:pt x="1062" y="1209866"/>
                  </a:cubicBezTo>
                  <a:lnTo>
                    <a:pt x="1632504" y="1227201"/>
                  </a:lnTo>
                  <a:lnTo>
                    <a:pt x="1594975" y="5810"/>
                  </a:lnTo>
                  <a:lnTo>
                    <a:pt x="151410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1" name="Google Shape;101;p11"/>
          <p:cNvGrpSpPr/>
          <p:nvPr/>
        </p:nvGrpSpPr>
        <p:grpSpPr>
          <a:xfrm flipH="1">
            <a:off x="234153" y="189245"/>
            <a:ext cx="8481205" cy="4708571"/>
            <a:chOff x="337624" y="114777"/>
            <a:chExt cx="8749825" cy="4857702"/>
          </a:xfrm>
        </p:grpSpPr>
        <p:sp>
          <p:nvSpPr>
            <p:cNvPr id="102" name="Google Shape;102;p11"/>
            <p:cNvSpPr/>
            <p:nvPr/>
          </p:nvSpPr>
          <p:spPr>
            <a:xfrm>
              <a:off x="8714574" y="4779579"/>
              <a:ext cx="192900" cy="192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03" name="Google Shape;103;p11"/>
            <p:cNvSpPr/>
            <p:nvPr/>
          </p:nvSpPr>
          <p:spPr>
            <a:xfrm>
              <a:off x="337624" y="114777"/>
              <a:ext cx="110100" cy="110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04" name="Google Shape;104;p11"/>
            <p:cNvSpPr/>
            <p:nvPr/>
          </p:nvSpPr>
          <p:spPr>
            <a:xfrm>
              <a:off x="8977349" y="4498177"/>
              <a:ext cx="110100" cy="110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105" name="Google Shape;105;p11"/>
          <p:cNvGrpSpPr/>
          <p:nvPr/>
        </p:nvGrpSpPr>
        <p:grpSpPr>
          <a:xfrm flipH="1">
            <a:off x="870660" y="248178"/>
            <a:ext cx="8072270" cy="4635519"/>
            <a:chOff x="102845" y="175576"/>
            <a:chExt cx="8327937" cy="4782337"/>
          </a:xfrm>
        </p:grpSpPr>
        <p:sp>
          <p:nvSpPr>
            <p:cNvPr id="106" name="Google Shape;106;p11"/>
            <p:cNvSpPr/>
            <p:nvPr/>
          </p:nvSpPr>
          <p:spPr>
            <a:xfrm>
              <a:off x="713224" y="175576"/>
              <a:ext cx="131159" cy="138446"/>
            </a:xfrm>
            <a:custGeom>
              <a:avLst/>
              <a:gdLst/>
              <a:ahLst/>
              <a:cxnLst/>
              <a:rect l="l" t="t" r="r" b="b"/>
              <a:pathLst>
                <a:path w="171450" h="180975" extrusionOk="0">
                  <a:moveTo>
                    <a:pt x="4777" y="90472"/>
                  </a:moveTo>
                  <a:cubicBezTo>
                    <a:pt x="27732" y="77995"/>
                    <a:pt x="74214" y="68946"/>
                    <a:pt x="70499" y="6843"/>
                  </a:cubicBezTo>
                  <a:cubicBezTo>
                    <a:pt x="70023" y="-1349"/>
                    <a:pt x="83358" y="-2396"/>
                    <a:pt x="87263" y="4843"/>
                  </a:cubicBezTo>
                  <a:cubicBezTo>
                    <a:pt x="100313" y="28655"/>
                    <a:pt x="112886" y="73613"/>
                    <a:pt x="168512" y="83710"/>
                  </a:cubicBezTo>
                  <a:cubicBezTo>
                    <a:pt x="175465" y="84948"/>
                    <a:pt x="176798" y="97426"/>
                    <a:pt x="170131" y="99426"/>
                  </a:cubicBezTo>
                  <a:cubicBezTo>
                    <a:pt x="120887" y="114285"/>
                    <a:pt x="114410" y="143622"/>
                    <a:pt x="102027" y="179341"/>
                  </a:cubicBezTo>
                  <a:cubicBezTo>
                    <a:pt x="99360" y="186961"/>
                    <a:pt x="89168" y="188104"/>
                    <a:pt x="85358" y="181055"/>
                  </a:cubicBezTo>
                  <a:cubicBezTo>
                    <a:pt x="71642" y="155814"/>
                    <a:pt x="70976" y="120190"/>
                    <a:pt x="6491" y="107141"/>
                  </a:cubicBezTo>
                  <a:cubicBezTo>
                    <a:pt x="-1414" y="105522"/>
                    <a:pt x="-2272" y="94282"/>
                    <a:pt x="4872" y="904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07;p11"/>
            <p:cNvSpPr/>
            <p:nvPr/>
          </p:nvSpPr>
          <p:spPr>
            <a:xfrm>
              <a:off x="102845" y="375718"/>
              <a:ext cx="155162" cy="163782"/>
            </a:xfrm>
            <a:custGeom>
              <a:avLst/>
              <a:gdLst/>
              <a:ahLst/>
              <a:cxnLst/>
              <a:rect l="l" t="t" r="r" b="b"/>
              <a:pathLst>
                <a:path w="171450" h="180975" extrusionOk="0">
                  <a:moveTo>
                    <a:pt x="4777" y="90472"/>
                  </a:moveTo>
                  <a:cubicBezTo>
                    <a:pt x="27732" y="77995"/>
                    <a:pt x="74214" y="68946"/>
                    <a:pt x="70499" y="6843"/>
                  </a:cubicBezTo>
                  <a:cubicBezTo>
                    <a:pt x="70023" y="-1349"/>
                    <a:pt x="83358" y="-2396"/>
                    <a:pt x="87263" y="4843"/>
                  </a:cubicBezTo>
                  <a:cubicBezTo>
                    <a:pt x="100313" y="28655"/>
                    <a:pt x="112886" y="73613"/>
                    <a:pt x="168512" y="83710"/>
                  </a:cubicBezTo>
                  <a:cubicBezTo>
                    <a:pt x="175465" y="84948"/>
                    <a:pt x="176798" y="97426"/>
                    <a:pt x="170131" y="99426"/>
                  </a:cubicBezTo>
                  <a:cubicBezTo>
                    <a:pt x="120887" y="114285"/>
                    <a:pt x="114410" y="143622"/>
                    <a:pt x="102027" y="179341"/>
                  </a:cubicBezTo>
                  <a:cubicBezTo>
                    <a:pt x="99360" y="186961"/>
                    <a:pt x="89168" y="188104"/>
                    <a:pt x="85358" y="181055"/>
                  </a:cubicBezTo>
                  <a:cubicBezTo>
                    <a:pt x="71642" y="155814"/>
                    <a:pt x="70976" y="120190"/>
                    <a:pt x="6491" y="107141"/>
                  </a:cubicBezTo>
                  <a:cubicBezTo>
                    <a:pt x="-1414" y="105522"/>
                    <a:pt x="-2272" y="94282"/>
                    <a:pt x="4872" y="904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" name="Google Shape;108;p11"/>
            <p:cNvSpPr/>
            <p:nvPr/>
          </p:nvSpPr>
          <p:spPr>
            <a:xfrm>
              <a:off x="8275620" y="4794131"/>
              <a:ext cx="155162" cy="163782"/>
            </a:xfrm>
            <a:custGeom>
              <a:avLst/>
              <a:gdLst/>
              <a:ahLst/>
              <a:cxnLst/>
              <a:rect l="l" t="t" r="r" b="b"/>
              <a:pathLst>
                <a:path w="171450" h="180975" extrusionOk="0">
                  <a:moveTo>
                    <a:pt x="4777" y="90472"/>
                  </a:moveTo>
                  <a:cubicBezTo>
                    <a:pt x="27732" y="77995"/>
                    <a:pt x="74214" y="68946"/>
                    <a:pt x="70499" y="6843"/>
                  </a:cubicBezTo>
                  <a:cubicBezTo>
                    <a:pt x="70023" y="-1349"/>
                    <a:pt x="83358" y="-2396"/>
                    <a:pt x="87263" y="4843"/>
                  </a:cubicBezTo>
                  <a:cubicBezTo>
                    <a:pt x="100313" y="28655"/>
                    <a:pt x="112886" y="73613"/>
                    <a:pt x="168512" y="83710"/>
                  </a:cubicBezTo>
                  <a:cubicBezTo>
                    <a:pt x="175465" y="84948"/>
                    <a:pt x="176798" y="97426"/>
                    <a:pt x="170131" y="99426"/>
                  </a:cubicBezTo>
                  <a:cubicBezTo>
                    <a:pt x="120887" y="114285"/>
                    <a:pt x="114410" y="143622"/>
                    <a:pt x="102027" y="179341"/>
                  </a:cubicBezTo>
                  <a:cubicBezTo>
                    <a:pt x="99360" y="186961"/>
                    <a:pt x="89168" y="188104"/>
                    <a:pt x="85358" y="181055"/>
                  </a:cubicBezTo>
                  <a:cubicBezTo>
                    <a:pt x="71642" y="155814"/>
                    <a:pt x="70976" y="120190"/>
                    <a:pt x="6491" y="107141"/>
                  </a:cubicBezTo>
                  <a:cubicBezTo>
                    <a:pt x="-1414" y="105522"/>
                    <a:pt x="-2272" y="94282"/>
                    <a:pt x="4872" y="904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3"/>
          <p:cNvSpPr txBox="1">
            <a:spLocks noGrp="1"/>
          </p:cNvSpPr>
          <p:nvPr>
            <p:ph type="title"/>
          </p:nvPr>
        </p:nvSpPr>
        <p:spPr>
          <a:xfrm>
            <a:off x="713225" y="444725"/>
            <a:ext cx="7717500" cy="54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2" name="Google Shape;112;p13"/>
          <p:cNvSpPr txBox="1">
            <a:spLocks noGrp="1"/>
          </p:cNvSpPr>
          <p:nvPr>
            <p:ph type="subTitle" idx="1"/>
          </p:nvPr>
        </p:nvSpPr>
        <p:spPr>
          <a:xfrm>
            <a:off x="2016050" y="2129260"/>
            <a:ext cx="2349600" cy="6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3" name="Google Shape;113;p13"/>
          <p:cNvSpPr txBox="1">
            <a:spLocks noGrp="1"/>
          </p:cNvSpPr>
          <p:nvPr>
            <p:ph type="subTitle" idx="2"/>
          </p:nvPr>
        </p:nvSpPr>
        <p:spPr>
          <a:xfrm>
            <a:off x="2016050" y="1237007"/>
            <a:ext cx="2349600" cy="91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200"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4" name="Google Shape;114;p13"/>
          <p:cNvSpPr txBox="1">
            <a:spLocks noGrp="1"/>
          </p:cNvSpPr>
          <p:nvPr>
            <p:ph type="title" idx="3" hasCustomPrompt="1"/>
          </p:nvPr>
        </p:nvSpPr>
        <p:spPr>
          <a:xfrm>
            <a:off x="946700" y="1454988"/>
            <a:ext cx="876300" cy="1137600"/>
          </a:xfrm>
          <a:prstGeom prst="rect">
            <a:avLst/>
          </a:prstGeom>
          <a:solidFill>
            <a:schemeClr val="accent3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3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9pPr>
          </a:lstStyle>
          <a:p>
            <a:r>
              <a:t>xx%</a:t>
            </a:r>
          </a:p>
        </p:txBody>
      </p:sp>
      <p:sp>
        <p:nvSpPr>
          <p:cNvPr id="115" name="Google Shape;115;p13"/>
          <p:cNvSpPr txBox="1">
            <a:spLocks noGrp="1"/>
          </p:cNvSpPr>
          <p:nvPr>
            <p:ph type="subTitle" idx="4"/>
          </p:nvPr>
        </p:nvSpPr>
        <p:spPr>
          <a:xfrm>
            <a:off x="2016050" y="3864335"/>
            <a:ext cx="2349600" cy="6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6" name="Google Shape;116;p13"/>
          <p:cNvSpPr txBox="1">
            <a:spLocks noGrp="1"/>
          </p:cNvSpPr>
          <p:nvPr>
            <p:ph type="subTitle" idx="5"/>
          </p:nvPr>
        </p:nvSpPr>
        <p:spPr>
          <a:xfrm>
            <a:off x="2016050" y="2972082"/>
            <a:ext cx="2349600" cy="91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200"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title" idx="6" hasCustomPrompt="1"/>
          </p:nvPr>
        </p:nvSpPr>
        <p:spPr>
          <a:xfrm>
            <a:off x="946700" y="3186699"/>
            <a:ext cx="876300" cy="1137600"/>
          </a:xfrm>
          <a:prstGeom prst="rect">
            <a:avLst/>
          </a:prstGeom>
          <a:solidFill>
            <a:schemeClr val="accent3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3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9pPr>
          </a:lstStyle>
          <a:p>
            <a:r>
              <a:t>xx%</a:t>
            </a:r>
          </a:p>
        </p:txBody>
      </p:sp>
      <p:sp>
        <p:nvSpPr>
          <p:cNvPr id="118" name="Google Shape;118;p13"/>
          <p:cNvSpPr txBox="1">
            <a:spLocks noGrp="1"/>
          </p:cNvSpPr>
          <p:nvPr>
            <p:ph type="subTitle" idx="7"/>
          </p:nvPr>
        </p:nvSpPr>
        <p:spPr>
          <a:xfrm>
            <a:off x="6034700" y="2129260"/>
            <a:ext cx="2349600" cy="6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9" name="Google Shape;119;p13"/>
          <p:cNvSpPr txBox="1">
            <a:spLocks noGrp="1"/>
          </p:cNvSpPr>
          <p:nvPr>
            <p:ph type="subTitle" idx="8"/>
          </p:nvPr>
        </p:nvSpPr>
        <p:spPr>
          <a:xfrm>
            <a:off x="6034700" y="1237007"/>
            <a:ext cx="2349600" cy="91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200"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0" name="Google Shape;120;p13"/>
          <p:cNvSpPr txBox="1">
            <a:spLocks noGrp="1"/>
          </p:cNvSpPr>
          <p:nvPr>
            <p:ph type="title" idx="9" hasCustomPrompt="1"/>
          </p:nvPr>
        </p:nvSpPr>
        <p:spPr>
          <a:xfrm>
            <a:off x="4965350" y="1454988"/>
            <a:ext cx="876300" cy="1137600"/>
          </a:xfrm>
          <a:prstGeom prst="rect">
            <a:avLst/>
          </a:prstGeom>
          <a:solidFill>
            <a:schemeClr val="accent3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3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9pPr>
          </a:lstStyle>
          <a:p>
            <a:r>
              <a:t>xx%</a:t>
            </a:r>
          </a:p>
        </p:txBody>
      </p:sp>
      <p:sp>
        <p:nvSpPr>
          <p:cNvPr id="121" name="Google Shape;121;p13"/>
          <p:cNvSpPr txBox="1">
            <a:spLocks noGrp="1"/>
          </p:cNvSpPr>
          <p:nvPr>
            <p:ph type="subTitle" idx="13"/>
          </p:nvPr>
        </p:nvSpPr>
        <p:spPr>
          <a:xfrm>
            <a:off x="6034700" y="3864335"/>
            <a:ext cx="2349600" cy="6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2" name="Google Shape;122;p13"/>
          <p:cNvSpPr txBox="1">
            <a:spLocks noGrp="1"/>
          </p:cNvSpPr>
          <p:nvPr>
            <p:ph type="subTitle" idx="14"/>
          </p:nvPr>
        </p:nvSpPr>
        <p:spPr>
          <a:xfrm>
            <a:off x="6034700" y="2972082"/>
            <a:ext cx="2349600" cy="91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200"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3" name="Google Shape;123;p13"/>
          <p:cNvSpPr txBox="1">
            <a:spLocks noGrp="1"/>
          </p:cNvSpPr>
          <p:nvPr>
            <p:ph type="title" idx="15" hasCustomPrompt="1"/>
          </p:nvPr>
        </p:nvSpPr>
        <p:spPr>
          <a:xfrm>
            <a:off x="4965350" y="3186699"/>
            <a:ext cx="876300" cy="1137600"/>
          </a:xfrm>
          <a:prstGeom prst="rect">
            <a:avLst/>
          </a:prstGeom>
          <a:solidFill>
            <a:schemeClr val="accent3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3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9pPr>
          </a:lstStyle>
          <a:p>
            <a:r>
              <a:t>xx%</a:t>
            </a:r>
          </a:p>
        </p:txBody>
      </p:sp>
      <p:grpSp>
        <p:nvGrpSpPr>
          <p:cNvPr id="124" name="Google Shape;124;p13"/>
          <p:cNvGrpSpPr/>
          <p:nvPr/>
        </p:nvGrpSpPr>
        <p:grpSpPr>
          <a:xfrm>
            <a:off x="-1947132" y="-563697"/>
            <a:ext cx="13374456" cy="5945309"/>
            <a:chOff x="-1947132" y="-563697"/>
            <a:chExt cx="13374456" cy="5945309"/>
          </a:xfrm>
        </p:grpSpPr>
        <p:sp>
          <p:nvSpPr>
            <p:cNvPr id="125" name="Google Shape;125;p13"/>
            <p:cNvSpPr/>
            <p:nvPr/>
          </p:nvSpPr>
          <p:spPr>
            <a:xfrm flipH="1">
              <a:off x="-1947132" y="-563697"/>
              <a:ext cx="2466975" cy="2562225"/>
            </a:xfrm>
            <a:custGeom>
              <a:avLst/>
              <a:gdLst/>
              <a:ahLst/>
              <a:cxnLst/>
              <a:rect l="l" t="t" r="r" b="b"/>
              <a:pathLst>
                <a:path w="2466975" h="2562225" extrusionOk="0">
                  <a:moveTo>
                    <a:pt x="2400686" y="798280"/>
                  </a:moveTo>
                  <a:cubicBezTo>
                    <a:pt x="2356395" y="1108128"/>
                    <a:pt x="2244953" y="1197092"/>
                    <a:pt x="2272766" y="1427025"/>
                  </a:cubicBezTo>
                  <a:cubicBezTo>
                    <a:pt x="2291625" y="1583045"/>
                    <a:pt x="2379350" y="1711061"/>
                    <a:pt x="2444216" y="1892512"/>
                  </a:cubicBezTo>
                  <a:cubicBezTo>
                    <a:pt x="2524416" y="2116730"/>
                    <a:pt x="2425451" y="2548213"/>
                    <a:pt x="1853856" y="2570311"/>
                  </a:cubicBezTo>
                  <a:cubicBezTo>
                    <a:pt x="1534959" y="2582598"/>
                    <a:pt x="1207013" y="2400957"/>
                    <a:pt x="897070" y="2475823"/>
                  </a:cubicBezTo>
                  <a:cubicBezTo>
                    <a:pt x="342238" y="2609840"/>
                    <a:pt x="101351" y="2327709"/>
                    <a:pt x="62680" y="2178167"/>
                  </a:cubicBezTo>
                  <a:cubicBezTo>
                    <a:pt x="-58002" y="1712013"/>
                    <a:pt x="369861" y="1644386"/>
                    <a:pt x="163835" y="1293104"/>
                  </a:cubicBezTo>
                  <a:cubicBezTo>
                    <a:pt x="-136679" y="780563"/>
                    <a:pt x="-90673" y="-31633"/>
                    <a:pt x="874781" y="238115"/>
                  </a:cubicBezTo>
                  <a:cubicBezTo>
                    <a:pt x="1381130" y="379656"/>
                    <a:pt x="1784800" y="-201178"/>
                    <a:pt x="2190374" y="75999"/>
                  </a:cubicBezTo>
                  <a:cubicBezTo>
                    <a:pt x="2461360" y="261165"/>
                    <a:pt x="2432785" y="573395"/>
                    <a:pt x="2400686" y="7982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p13"/>
            <p:cNvSpPr/>
            <p:nvPr/>
          </p:nvSpPr>
          <p:spPr>
            <a:xfrm>
              <a:off x="7082566" y="2129396"/>
              <a:ext cx="4344757" cy="3252216"/>
            </a:xfrm>
            <a:custGeom>
              <a:avLst/>
              <a:gdLst/>
              <a:ahLst/>
              <a:cxnLst/>
              <a:rect l="l" t="t" r="r" b="b"/>
              <a:pathLst>
                <a:path w="1628775" h="1219200" extrusionOk="0">
                  <a:moveTo>
                    <a:pt x="1514204" y="95"/>
                  </a:moveTo>
                  <a:cubicBezTo>
                    <a:pt x="1514204" y="95"/>
                    <a:pt x="1007759" y="17336"/>
                    <a:pt x="1031953" y="277273"/>
                  </a:cubicBezTo>
                  <a:cubicBezTo>
                    <a:pt x="1056146" y="537210"/>
                    <a:pt x="754775" y="346615"/>
                    <a:pt x="604566" y="519779"/>
                  </a:cubicBezTo>
                  <a:cubicBezTo>
                    <a:pt x="454452" y="693039"/>
                    <a:pt x="867361" y="926878"/>
                    <a:pt x="604566" y="990410"/>
                  </a:cubicBezTo>
                  <a:cubicBezTo>
                    <a:pt x="341771" y="1053941"/>
                    <a:pt x="252331" y="964406"/>
                    <a:pt x="116600" y="1085660"/>
                  </a:cubicBezTo>
                  <a:cubicBezTo>
                    <a:pt x="-19131" y="1206913"/>
                    <a:pt x="1062" y="1209866"/>
                    <a:pt x="1062" y="1209866"/>
                  </a:cubicBezTo>
                  <a:lnTo>
                    <a:pt x="1632504" y="1227201"/>
                  </a:lnTo>
                  <a:lnTo>
                    <a:pt x="1594975" y="5810"/>
                  </a:lnTo>
                  <a:lnTo>
                    <a:pt x="151410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7" name="Google Shape;127;p13"/>
          <p:cNvGrpSpPr/>
          <p:nvPr/>
        </p:nvGrpSpPr>
        <p:grpSpPr>
          <a:xfrm>
            <a:off x="471274" y="708229"/>
            <a:ext cx="8581476" cy="2036998"/>
            <a:chOff x="471274" y="708229"/>
            <a:chExt cx="8581476" cy="2036998"/>
          </a:xfrm>
        </p:grpSpPr>
        <p:sp>
          <p:nvSpPr>
            <p:cNvPr id="128" name="Google Shape;128;p13"/>
            <p:cNvSpPr/>
            <p:nvPr/>
          </p:nvSpPr>
          <p:spPr>
            <a:xfrm>
              <a:off x="8942649" y="2634827"/>
              <a:ext cx="110100" cy="110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29" name="Google Shape;129;p13"/>
            <p:cNvSpPr/>
            <p:nvPr/>
          </p:nvSpPr>
          <p:spPr>
            <a:xfrm>
              <a:off x="471274" y="708229"/>
              <a:ext cx="192900" cy="192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130" name="Google Shape;130;p13"/>
          <p:cNvGrpSpPr/>
          <p:nvPr/>
        </p:nvGrpSpPr>
        <p:grpSpPr>
          <a:xfrm>
            <a:off x="664184" y="291279"/>
            <a:ext cx="8227101" cy="2871276"/>
            <a:chOff x="664184" y="291279"/>
            <a:chExt cx="8227101" cy="2871276"/>
          </a:xfrm>
        </p:grpSpPr>
        <p:sp>
          <p:nvSpPr>
            <p:cNvPr id="131" name="Google Shape;131;p13"/>
            <p:cNvSpPr/>
            <p:nvPr/>
          </p:nvSpPr>
          <p:spPr>
            <a:xfrm>
              <a:off x="664184" y="291279"/>
              <a:ext cx="180451" cy="190476"/>
            </a:xfrm>
            <a:custGeom>
              <a:avLst/>
              <a:gdLst/>
              <a:ahLst/>
              <a:cxnLst/>
              <a:rect l="l" t="t" r="r" b="b"/>
              <a:pathLst>
                <a:path w="171450" h="180975" extrusionOk="0">
                  <a:moveTo>
                    <a:pt x="4777" y="90472"/>
                  </a:moveTo>
                  <a:cubicBezTo>
                    <a:pt x="27732" y="77995"/>
                    <a:pt x="74214" y="68946"/>
                    <a:pt x="70499" y="6843"/>
                  </a:cubicBezTo>
                  <a:cubicBezTo>
                    <a:pt x="70023" y="-1349"/>
                    <a:pt x="83358" y="-2396"/>
                    <a:pt x="87263" y="4843"/>
                  </a:cubicBezTo>
                  <a:cubicBezTo>
                    <a:pt x="100313" y="28655"/>
                    <a:pt x="112886" y="73613"/>
                    <a:pt x="168512" y="83710"/>
                  </a:cubicBezTo>
                  <a:cubicBezTo>
                    <a:pt x="175465" y="84948"/>
                    <a:pt x="176798" y="97426"/>
                    <a:pt x="170131" y="99426"/>
                  </a:cubicBezTo>
                  <a:cubicBezTo>
                    <a:pt x="120887" y="114285"/>
                    <a:pt x="114410" y="143622"/>
                    <a:pt x="102027" y="179341"/>
                  </a:cubicBezTo>
                  <a:cubicBezTo>
                    <a:pt x="99360" y="186961"/>
                    <a:pt x="89168" y="188104"/>
                    <a:pt x="85358" y="181055"/>
                  </a:cubicBezTo>
                  <a:cubicBezTo>
                    <a:pt x="71642" y="155814"/>
                    <a:pt x="70976" y="120190"/>
                    <a:pt x="6491" y="107141"/>
                  </a:cubicBezTo>
                  <a:cubicBezTo>
                    <a:pt x="-1414" y="105522"/>
                    <a:pt x="-2272" y="94282"/>
                    <a:pt x="4872" y="904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132;p13"/>
            <p:cNvSpPr/>
            <p:nvPr/>
          </p:nvSpPr>
          <p:spPr>
            <a:xfrm>
              <a:off x="8710834" y="2972079"/>
              <a:ext cx="180451" cy="190476"/>
            </a:xfrm>
            <a:custGeom>
              <a:avLst/>
              <a:gdLst/>
              <a:ahLst/>
              <a:cxnLst/>
              <a:rect l="l" t="t" r="r" b="b"/>
              <a:pathLst>
                <a:path w="171450" h="180975" extrusionOk="0">
                  <a:moveTo>
                    <a:pt x="4777" y="90472"/>
                  </a:moveTo>
                  <a:cubicBezTo>
                    <a:pt x="27732" y="77995"/>
                    <a:pt x="74214" y="68946"/>
                    <a:pt x="70499" y="6843"/>
                  </a:cubicBezTo>
                  <a:cubicBezTo>
                    <a:pt x="70023" y="-1349"/>
                    <a:pt x="83358" y="-2396"/>
                    <a:pt x="87263" y="4843"/>
                  </a:cubicBezTo>
                  <a:cubicBezTo>
                    <a:pt x="100313" y="28655"/>
                    <a:pt x="112886" y="73613"/>
                    <a:pt x="168512" y="83710"/>
                  </a:cubicBezTo>
                  <a:cubicBezTo>
                    <a:pt x="175465" y="84948"/>
                    <a:pt x="176798" y="97426"/>
                    <a:pt x="170131" y="99426"/>
                  </a:cubicBezTo>
                  <a:cubicBezTo>
                    <a:pt x="120887" y="114285"/>
                    <a:pt x="114410" y="143622"/>
                    <a:pt x="102027" y="179341"/>
                  </a:cubicBezTo>
                  <a:cubicBezTo>
                    <a:pt x="99360" y="186961"/>
                    <a:pt x="89168" y="188104"/>
                    <a:pt x="85358" y="181055"/>
                  </a:cubicBezTo>
                  <a:cubicBezTo>
                    <a:pt x="71642" y="155814"/>
                    <a:pt x="70976" y="120190"/>
                    <a:pt x="6491" y="107141"/>
                  </a:cubicBezTo>
                  <a:cubicBezTo>
                    <a:pt x="-1414" y="105522"/>
                    <a:pt x="-2272" y="94282"/>
                    <a:pt x="4872" y="904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>
            <a:spLocks noGrp="1"/>
          </p:cNvSpPr>
          <p:nvPr>
            <p:ph type="title"/>
          </p:nvPr>
        </p:nvSpPr>
        <p:spPr>
          <a:xfrm>
            <a:off x="1027800" y="3943224"/>
            <a:ext cx="7088400" cy="55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35" name="Google Shape;135;p14"/>
          <p:cNvSpPr txBox="1">
            <a:spLocks noGrp="1"/>
          </p:cNvSpPr>
          <p:nvPr>
            <p:ph type="subTitle" idx="1"/>
          </p:nvPr>
        </p:nvSpPr>
        <p:spPr>
          <a:xfrm>
            <a:off x="1027800" y="2074275"/>
            <a:ext cx="7088400" cy="175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1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136" name="Google Shape;136;p14"/>
          <p:cNvGrpSpPr/>
          <p:nvPr/>
        </p:nvGrpSpPr>
        <p:grpSpPr>
          <a:xfrm flipH="1">
            <a:off x="-560599" y="-2165619"/>
            <a:ext cx="9719625" cy="8532612"/>
            <a:chOff x="-29449" y="-2165619"/>
            <a:chExt cx="9719625" cy="8532612"/>
          </a:xfrm>
        </p:grpSpPr>
        <p:sp>
          <p:nvSpPr>
            <p:cNvPr id="137" name="Google Shape;137;p14"/>
            <p:cNvSpPr/>
            <p:nvPr/>
          </p:nvSpPr>
          <p:spPr>
            <a:xfrm rot="10800000" flipH="1">
              <a:off x="6785313" y="-2165619"/>
              <a:ext cx="2904863" cy="3017020"/>
            </a:xfrm>
            <a:custGeom>
              <a:avLst/>
              <a:gdLst/>
              <a:ahLst/>
              <a:cxnLst/>
              <a:rect l="l" t="t" r="r" b="b"/>
              <a:pathLst>
                <a:path w="2466975" h="2562225" extrusionOk="0">
                  <a:moveTo>
                    <a:pt x="2400686" y="798280"/>
                  </a:moveTo>
                  <a:cubicBezTo>
                    <a:pt x="2356395" y="1108128"/>
                    <a:pt x="2244953" y="1197092"/>
                    <a:pt x="2272766" y="1427025"/>
                  </a:cubicBezTo>
                  <a:cubicBezTo>
                    <a:pt x="2291625" y="1583045"/>
                    <a:pt x="2379350" y="1711061"/>
                    <a:pt x="2444216" y="1892512"/>
                  </a:cubicBezTo>
                  <a:cubicBezTo>
                    <a:pt x="2524416" y="2116730"/>
                    <a:pt x="2425451" y="2548213"/>
                    <a:pt x="1853856" y="2570311"/>
                  </a:cubicBezTo>
                  <a:cubicBezTo>
                    <a:pt x="1534959" y="2582598"/>
                    <a:pt x="1207013" y="2400957"/>
                    <a:pt x="897070" y="2475823"/>
                  </a:cubicBezTo>
                  <a:cubicBezTo>
                    <a:pt x="342238" y="2609840"/>
                    <a:pt x="101351" y="2327709"/>
                    <a:pt x="62680" y="2178167"/>
                  </a:cubicBezTo>
                  <a:cubicBezTo>
                    <a:pt x="-58002" y="1712013"/>
                    <a:pt x="369861" y="1644386"/>
                    <a:pt x="163835" y="1293104"/>
                  </a:cubicBezTo>
                  <a:cubicBezTo>
                    <a:pt x="-136679" y="780563"/>
                    <a:pt x="-90673" y="-31633"/>
                    <a:pt x="874781" y="238115"/>
                  </a:cubicBezTo>
                  <a:cubicBezTo>
                    <a:pt x="1381130" y="379656"/>
                    <a:pt x="1784800" y="-201178"/>
                    <a:pt x="2190374" y="75999"/>
                  </a:cubicBezTo>
                  <a:cubicBezTo>
                    <a:pt x="2461360" y="261165"/>
                    <a:pt x="2432785" y="573395"/>
                    <a:pt x="2400686" y="7982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14"/>
            <p:cNvSpPr/>
            <p:nvPr/>
          </p:nvSpPr>
          <p:spPr>
            <a:xfrm rot="5400000">
              <a:off x="-540346" y="3987671"/>
              <a:ext cx="2890218" cy="1868424"/>
            </a:xfrm>
            <a:custGeom>
              <a:avLst/>
              <a:gdLst/>
              <a:ahLst/>
              <a:cxnLst/>
              <a:rect l="l" t="t" r="r" b="b"/>
              <a:pathLst>
                <a:path w="1885950" h="1219200" extrusionOk="0">
                  <a:moveTo>
                    <a:pt x="1771094" y="0"/>
                  </a:moveTo>
                  <a:cubicBezTo>
                    <a:pt x="1771094" y="0"/>
                    <a:pt x="1007665" y="17240"/>
                    <a:pt x="1031859" y="277178"/>
                  </a:cubicBezTo>
                  <a:cubicBezTo>
                    <a:pt x="1056052" y="537115"/>
                    <a:pt x="754681" y="346520"/>
                    <a:pt x="604472" y="519684"/>
                  </a:cubicBezTo>
                  <a:cubicBezTo>
                    <a:pt x="454358" y="692944"/>
                    <a:pt x="867267" y="926783"/>
                    <a:pt x="604472" y="990314"/>
                  </a:cubicBezTo>
                  <a:cubicBezTo>
                    <a:pt x="341677" y="1053846"/>
                    <a:pt x="252237" y="964311"/>
                    <a:pt x="116506" y="1085564"/>
                  </a:cubicBezTo>
                  <a:cubicBezTo>
                    <a:pt x="-19130" y="1207008"/>
                    <a:pt x="1063" y="1209866"/>
                    <a:pt x="1063" y="1209866"/>
                  </a:cubicBezTo>
                  <a:lnTo>
                    <a:pt x="1889490" y="1227201"/>
                  </a:lnTo>
                  <a:lnTo>
                    <a:pt x="1851961" y="5810"/>
                  </a:lnTo>
                  <a:lnTo>
                    <a:pt x="17710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9" name="Google Shape;139;p14"/>
          <p:cNvGrpSpPr/>
          <p:nvPr/>
        </p:nvGrpSpPr>
        <p:grpSpPr>
          <a:xfrm flipH="1">
            <a:off x="338865" y="1033149"/>
            <a:ext cx="8659188" cy="2388994"/>
            <a:chOff x="129274" y="1033149"/>
            <a:chExt cx="8659188" cy="2388994"/>
          </a:xfrm>
        </p:grpSpPr>
        <p:sp>
          <p:nvSpPr>
            <p:cNvPr id="140" name="Google Shape;140;p14"/>
            <p:cNvSpPr/>
            <p:nvPr/>
          </p:nvSpPr>
          <p:spPr>
            <a:xfrm rot="10800000" flipH="1">
              <a:off x="129274" y="3283697"/>
              <a:ext cx="131588" cy="138446"/>
            </a:xfrm>
            <a:custGeom>
              <a:avLst/>
              <a:gdLst/>
              <a:ahLst/>
              <a:cxnLst/>
              <a:rect l="l" t="t" r="r" b="b"/>
              <a:pathLst>
                <a:path w="171450" h="180975" extrusionOk="0">
                  <a:moveTo>
                    <a:pt x="4777" y="90472"/>
                  </a:moveTo>
                  <a:cubicBezTo>
                    <a:pt x="27732" y="77995"/>
                    <a:pt x="74214" y="68946"/>
                    <a:pt x="70499" y="6843"/>
                  </a:cubicBezTo>
                  <a:cubicBezTo>
                    <a:pt x="70023" y="-1349"/>
                    <a:pt x="83358" y="-2396"/>
                    <a:pt x="87263" y="4843"/>
                  </a:cubicBezTo>
                  <a:cubicBezTo>
                    <a:pt x="100313" y="28655"/>
                    <a:pt x="112886" y="73613"/>
                    <a:pt x="168512" y="83710"/>
                  </a:cubicBezTo>
                  <a:cubicBezTo>
                    <a:pt x="175465" y="84948"/>
                    <a:pt x="176798" y="97426"/>
                    <a:pt x="170131" y="99426"/>
                  </a:cubicBezTo>
                  <a:cubicBezTo>
                    <a:pt x="120887" y="114285"/>
                    <a:pt x="114410" y="143622"/>
                    <a:pt x="102027" y="179341"/>
                  </a:cubicBezTo>
                  <a:cubicBezTo>
                    <a:pt x="99360" y="186961"/>
                    <a:pt x="89168" y="188104"/>
                    <a:pt x="85358" y="181055"/>
                  </a:cubicBezTo>
                  <a:cubicBezTo>
                    <a:pt x="71642" y="155814"/>
                    <a:pt x="70976" y="120190"/>
                    <a:pt x="6491" y="107141"/>
                  </a:cubicBezTo>
                  <a:cubicBezTo>
                    <a:pt x="-1414" y="105522"/>
                    <a:pt x="-2272" y="94282"/>
                    <a:pt x="4872" y="904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14"/>
            <p:cNvSpPr/>
            <p:nvPr/>
          </p:nvSpPr>
          <p:spPr>
            <a:xfrm>
              <a:off x="8656874" y="1033149"/>
              <a:ext cx="131588" cy="138446"/>
            </a:xfrm>
            <a:custGeom>
              <a:avLst/>
              <a:gdLst/>
              <a:ahLst/>
              <a:cxnLst/>
              <a:rect l="l" t="t" r="r" b="b"/>
              <a:pathLst>
                <a:path w="171450" h="180975" extrusionOk="0">
                  <a:moveTo>
                    <a:pt x="4777" y="90472"/>
                  </a:moveTo>
                  <a:cubicBezTo>
                    <a:pt x="27732" y="77995"/>
                    <a:pt x="74214" y="68946"/>
                    <a:pt x="70499" y="6843"/>
                  </a:cubicBezTo>
                  <a:cubicBezTo>
                    <a:pt x="70023" y="-1349"/>
                    <a:pt x="83358" y="-2396"/>
                    <a:pt x="87263" y="4843"/>
                  </a:cubicBezTo>
                  <a:cubicBezTo>
                    <a:pt x="100313" y="28655"/>
                    <a:pt x="112886" y="73613"/>
                    <a:pt x="168512" y="83710"/>
                  </a:cubicBezTo>
                  <a:cubicBezTo>
                    <a:pt x="175465" y="84948"/>
                    <a:pt x="176798" y="97426"/>
                    <a:pt x="170131" y="99426"/>
                  </a:cubicBezTo>
                  <a:cubicBezTo>
                    <a:pt x="120887" y="114285"/>
                    <a:pt x="114410" y="143622"/>
                    <a:pt x="102027" y="179341"/>
                  </a:cubicBezTo>
                  <a:cubicBezTo>
                    <a:pt x="99360" y="186961"/>
                    <a:pt x="89168" y="188104"/>
                    <a:pt x="85358" y="181055"/>
                  </a:cubicBezTo>
                  <a:cubicBezTo>
                    <a:pt x="71642" y="155814"/>
                    <a:pt x="70976" y="120190"/>
                    <a:pt x="6491" y="107141"/>
                  </a:cubicBezTo>
                  <a:cubicBezTo>
                    <a:pt x="-1414" y="105522"/>
                    <a:pt x="-2272" y="94282"/>
                    <a:pt x="4872" y="904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2" name="Google Shape;142;p14"/>
          <p:cNvGrpSpPr/>
          <p:nvPr/>
        </p:nvGrpSpPr>
        <p:grpSpPr>
          <a:xfrm flipH="1">
            <a:off x="273415" y="989421"/>
            <a:ext cx="8445112" cy="2765176"/>
            <a:chOff x="408800" y="989421"/>
            <a:chExt cx="8445112" cy="2765176"/>
          </a:xfrm>
        </p:grpSpPr>
        <p:sp>
          <p:nvSpPr>
            <p:cNvPr id="143" name="Google Shape;143;p14"/>
            <p:cNvSpPr/>
            <p:nvPr/>
          </p:nvSpPr>
          <p:spPr>
            <a:xfrm rot="10800000" flipH="1">
              <a:off x="408800" y="3600697"/>
              <a:ext cx="153900" cy="153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44" name="Google Shape;144;p14"/>
            <p:cNvSpPr/>
            <p:nvPr/>
          </p:nvSpPr>
          <p:spPr>
            <a:xfrm>
              <a:off x="8357299" y="989421"/>
              <a:ext cx="110100" cy="110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45" name="Google Shape;145;p14"/>
            <p:cNvSpPr/>
            <p:nvPr/>
          </p:nvSpPr>
          <p:spPr>
            <a:xfrm>
              <a:off x="8743812" y="1298246"/>
              <a:ext cx="110100" cy="110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rla"/>
                <a:ea typeface="Karla"/>
                <a:cs typeface="Karla"/>
                <a:sym typeface="Karla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4725"/>
            <a:ext cx="7717500" cy="5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SemiBold"/>
              <a:buNone/>
              <a:defRPr sz="3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SemiBold"/>
              <a:buNone/>
              <a:defRPr sz="3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SemiBold"/>
              <a:buNone/>
              <a:defRPr sz="3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SemiBold"/>
              <a:buNone/>
              <a:defRPr sz="3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SemiBold"/>
              <a:buNone/>
              <a:defRPr sz="3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SemiBold"/>
              <a:buNone/>
              <a:defRPr sz="3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SemiBold"/>
              <a:buNone/>
              <a:defRPr sz="3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SemiBold"/>
              <a:buNone/>
              <a:defRPr sz="3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SemiBold"/>
              <a:buNone/>
              <a:defRPr sz="3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297400"/>
            <a:ext cx="7717500" cy="32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●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○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■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●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○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■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●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○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Karla"/>
              <a:buChar char="■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5" r:id="rId5"/>
    <p:sldLayoutId id="2147483657" r:id="rId6"/>
    <p:sldLayoutId id="2147483658" r:id="rId7"/>
    <p:sldLayoutId id="2147483659" r:id="rId8"/>
    <p:sldLayoutId id="2147483660" r:id="rId9"/>
    <p:sldLayoutId id="2147483666" r:id="rId10"/>
    <p:sldLayoutId id="2147483667" r:id="rId11"/>
    <p:sldLayoutId id="2147483675" r:id="rId12"/>
    <p:sldLayoutId id="2147483676" r:id="rId13"/>
    <p:sldLayoutId id="2147483712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34"/>
          <p:cNvSpPr txBox="1">
            <a:spLocks noGrp="1"/>
          </p:cNvSpPr>
          <p:nvPr>
            <p:ph type="ctrTitle"/>
          </p:nvPr>
        </p:nvSpPr>
        <p:spPr>
          <a:xfrm>
            <a:off x="883193" y="1948686"/>
            <a:ext cx="3485574" cy="8070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 dirty="0">
                <a:ea typeface="Montserrat"/>
                <a:cs typeface="Montserrat"/>
              </a:rPr>
              <a:t>Smart Space </a:t>
            </a:r>
            <a:endParaRPr sz="33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0" name="Google Shape;370;p34"/>
          <p:cNvSpPr/>
          <p:nvPr/>
        </p:nvSpPr>
        <p:spPr>
          <a:xfrm rot="138917">
            <a:off x="4769773" y="830907"/>
            <a:ext cx="7002591" cy="4526928"/>
          </a:xfrm>
          <a:custGeom>
            <a:avLst/>
            <a:gdLst/>
            <a:ahLst/>
            <a:cxnLst/>
            <a:rect l="l" t="t" r="r" b="b"/>
            <a:pathLst>
              <a:path w="1885950" h="1219200" extrusionOk="0">
                <a:moveTo>
                  <a:pt x="1771094" y="0"/>
                </a:moveTo>
                <a:cubicBezTo>
                  <a:pt x="1771094" y="0"/>
                  <a:pt x="1007665" y="17240"/>
                  <a:pt x="1031859" y="277178"/>
                </a:cubicBezTo>
                <a:cubicBezTo>
                  <a:pt x="1056052" y="537115"/>
                  <a:pt x="754681" y="346520"/>
                  <a:pt x="604472" y="519684"/>
                </a:cubicBezTo>
                <a:cubicBezTo>
                  <a:pt x="454358" y="692944"/>
                  <a:pt x="867267" y="926783"/>
                  <a:pt x="604472" y="990314"/>
                </a:cubicBezTo>
                <a:cubicBezTo>
                  <a:pt x="341677" y="1053846"/>
                  <a:pt x="252237" y="964311"/>
                  <a:pt x="116506" y="1085564"/>
                </a:cubicBezTo>
                <a:cubicBezTo>
                  <a:pt x="-19130" y="1207008"/>
                  <a:pt x="1063" y="1209866"/>
                  <a:pt x="1063" y="1209866"/>
                </a:cubicBezTo>
                <a:lnTo>
                  <a:pt x="1889490" y="1227201"/>
                </a:lnTo>
                <a:lnTo>
                  <a:pt x="1851961" y="5810"/>
                </a:lnTo>
                <a:lnTo>
                  <a:pt x="177109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71" name="Google Shape;371;p34"/>
          <p:cNvGrpSpPr/>
          <p:nvPr/>
        </p:nvGrpSpPr>
        <p:grpSpPr>
          <a:xfrm>
            <a:off x="6020414" y="2416431"/>
            <a:ext cx="3197100" cy="2650849"/>
            <a:chOff x="5632836" y="1244526"/>
            <a:chExt cx="3197100" cy="2650849"/>
          </a:xfrm>
        </p:grpSpPr>
        <p:sp>
          <p:nvSpPr>
            <p:cNvPr id="372" name="Google Shape;372;p34"/>
            <p:cNvSpPr/>
            <p:nvPr/>
          </p:nvSpPr>
          <p:spPr>
            <a:xfrm>
              <a:off x="6365549" y="2415054"/>
              <a:ext cx="192900" cy="192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rla"/>
                <a:ea typeface="Karla"/>
                <a:cs typeface="Karla"/>
                <a:sym typeface="Karla"/>
              </a:endParaRPr>
            </a:p>
          </p:txBody>
        </p:sp>
        <p:grpSp>
          <p:nvGrpSpPr>
            <p:cNvPr id="373" name="Google Shape;373;p34"/>
            <p:cNvGrpSpPr/>
            <p:nvPr/>
          </p:nvGrpSpPr>
          <p:grpSpPr>
            <a:xfrm>
              <a:off x="5856706" y="1244526"/>
              <a:ext cx="2749363" cy="2650843"/>
              <a:chOff x="5856706" y="1244526"/>
              <a:chExt cx="2749363" cy="2650843"/>
            </a:xfrm>
          </p:grpSpPr>
          <p:grpSp>
            <p:nvGrpSpPr>
              <p:cNvPr id="374" name="Google Shape;374;p34"/>
              <p:cNvGrpSpPr/>
              <p:nvPr/>
            </p:nvGrpSpPr>
            <p:grpSpPr>
              <a:xfrm rot="2923186">
                <a:off x="7475703" y="1793997"/>
                <a:ext cx="704087" cy="1207006"/>
                <a:chOff x="6157391" y="1711101"/>
                <a:chExt cx="1071301" cy="1836516"/>
              </a:xfrm>
            </p:grpSpPr>
            <p:sp>
              <p:nvSpPr>
                <p:cNvPr id="375" name="Google Shape;375;p34"/>
                <p:cNvSpPr/>
                <p:nvPr/>
              </p:nvSpPr>
              <p:spPr>
                <a:xfrm>
                  <a:off x="6157391" y="1711101"/>
                  <a:ext cx="1071301" cy="1836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0354" h="2160607" extrusionOk="0">
                      <a:moveTo>
                        <a:pt x="1225582" y="2165514"/>
                      </a:moveTo>
                      <a:cubicBezTo>
                        <a:pt x="1225582" y="2165514"/>
                        <a:pt x="1341522" y="1390332"/>
                        <a:pt x="1165009" y="924644"/>
                      </a:cubicBezTo>
                      <a:cubicBezTo>
                        <a:pt x="1146489" y="875773"/>
                        <a:pt x="1083729" y="862848"/>
                        <a:pt x="1048233" y="901109"/>
                      </a:cubicBezTo>
                      <a:lnTo>
                        <a:pt x="985150" y="969078"/>
                      </a:lnTo>
                      <a:lnTo>
                        <a:pt x="1014151" y="664535"/>
                      </a:lnTo>
                      <a:cubicBezTo>
                        <a:pt x="1015502" y="650388"/>
                        <a:pt x="1012608" y="636305"/>
                        <a:pt x="1005792" y="623895"/>
                      </a:cubicBezTo>
                      <a:cubicBezTo>
                        <a:pt x="982321" y="581133"/>
                        <a:pt x="921040" y="476768"/>
                        <a:pt x="843168" y="399282"/>
                      </a:cubicBezTo>
                      <a:cubicBezTo>
                        <a:pt x="810309" y="366615"/>
                        <a:pt x="755586" y="374332"/>
                        <a:pt x="732951" y="414843"/>
                      </a:cubicBezTo>
                      <a:lnTo>
                        <a:pt x="687295" y="496509"/>
                      </a:lnTo>
                      <a:cubicBezTo>
                        <a:pt x="687295" y="496509"/>
                        <a:pt x="752628" y="109850"/>
                        <a:pt x="82197" y="920"/>
                      </a:cubicBezTo>
                      <a:cubicBezTo>
                        <a:pt x="40656" y="-5832"/>
                        <a:pt x="2589" y="25419"/>
                        <a:pt x="917" y="67667"/>
                      </a:cubicBezTo>
                      <a:cubicBezTo>
                        <a:pt x="-5128" y="220067"/>
                        <a:pt x="11977" y="553032"/>
                        <a:pt x="262697" y="653860"/>
                      </a:cubicBezTo>
                      <a:lnTo>
                        <a:pt x="182446" y="672959"/>
                      </a:lnTo>
                      <a:cubicBezTo>
                        <a:pt x="143671" y="682154"/>
                        <a:pt x="120393" y="722022"/>
                        <a:pt x="131261" y="760476"/>
                      </a:cubicBezTo>
                      <a:lnTo>
                        <a:pt x="203281" y="1016470"/>
                      </a:lnTo>
                      <a:cubicBezTo>
                        <a:pt x="208746" y="1035761"/>
                        <a:pt x="222122" y="1051837"/>
                        <a:pt x="240062" y="1060582"/>
                      </a:cubicBezTo>
                      <a:lnTo>
                        <a:pt x="518434" y="1196263"/>
                      </a:lnTo>
                      <a:lnTo>
                        <a:pt x="370664" y="1235938"/>
                      </a:lnTo>
                      <a:cubicBezTo>
                        <a:pt x="325844" y="1247963"/>
                        <a:pt x="304881" y="1299664"/>
                        <a:pt x="328609" y="1339789"/>
                      </a:cubicBezTo>
                      <a:cubicBezTo>
                        <a:pt x="430338" y="1511995"/>
                        <a:pt x="712953" y="1919681"/>
                        <a:pt x="1225647" y="2165707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376" name="Google Shape;376;p34"/>
                <p:cNvGrpSpPr/>
                <p:nvPr/>
              </p:nvGrpSpPr>
              <p:grpSpPr>
                <a:xfrm>
                  <a:off x="6265718" y="1794294"/>
                  <a:ext cx="830804" cy="1530430"/>
                  <a:chOff x="6265718" y="1794294"/>
                  <a:chExt cx="830804" cy="1530430"/>
                </a:xfrm>
              </p:grpSpPr>
              <p:sp>
                <p:nvSpPr>
                  <p:cNvPr id="377" name="Google Shape;377;p34"/>
                  <p:cNvSpPr/>
                  <p:nvPr/>
                </p:nvSpPr>
                <p:spPr>
                  <a:xfrm>
                    <a:off x="6265718" y="1794294"/>
                    <a:ext cx="830804" cy="15304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7417" h="1800506" extrusionOk="0">
                        <a:moveTo>
                          <a:pt x="980623" y="1794564"/>
                        </a:moveTo>
                        <a:cubicBezTo>
                          <a:pt x="942170" y="1652066"/>
                          <a:pt x="895421" y="1511884"/>
                          <a:pt x="840120" y="1374981"/>
                        </a:cubicBezTo>
                        <a:cubicBezTo>
                          <a:pt x="789513" y="1249782"/>
                          <a:pt x="731960" y="1127540"/>
                          <a:pt x="668428" y="1008385"/>
                        </a:cubicBezTo>
                        <a:cubicBezTo>
                          <a:pt x="607726" y="894568"/>
                          <a:pt x="541750" y="783708"/>
                          <a:pt x="472430" y="674970"/>
                        </a:cubicBezTo>
                        <a:cubicBezTo>
                          <a:pt x="403111" y="566232"/>
                          <a:pt x="332569" y="462575"/>
                          <a:pt x="260099" y="358017"/>
                        </a:cubicBezTo>
                        <a:cubicBezTo>
                          <a:pt x="187628" y="253459"/>
                          <a:pt x="113679" y="148579"/>
                          <a:pt x="41337" y="43249"/>
                        </a:cubicBezTo>
                        <a:cubicBezTo>
                          <a:pt x="32207" y="29939"/>
                          <a:pt x="23075" y="16628"/>
                          <a:pt x="14008" y="3317"/>
                        </a:cubicBezTo>
                        <a:cubicBezTo>
                          <a:pt x="8736" y="-4464"/>
                          <a:pt x="-4061" y="2867"/>
                          <a:pt x="1276" y="10712"/>
                        </a:cubicBezTo>
                        <a:cubicBezTo>
                          <a:pt x="73425" y="116556"/>
                          <a:pt x="147182" y="221371"/>
                          <a:pt x="220360" y="326508"/>
                        </a:cubicBezTo>
                        <a:cubicBezTo>
                          <a:pt x="293537" y="431644"/>
                          <a:pt x="364400" y="534916"/>
                          <a:pt x="433269" y="641275"/>
                        </a:cubicBezTo>
                        <a:cubicBezTo>
                          <a:pt x="502139" y="747633"/>
                          <a:pt x="569464" y="858107"/>
                          <a:pt x="631004" y="970317"/>
                        </a:cubicBezTo>
                        <a:cubicBezTo>
                          <a:pt x="695757" y="1088315"/>
                          <a:pt x="754982" y="1209335"/>
                          <a:pt x="807132" y="1333441"/>
                        </a:cubicBezTo>
                        <a:cubicBezTo>
                          <a:pt x="863398" y="1467450"/>
                          <a:pt x="911497" y="1604803"/>
                          <a:pt x="951429" y="1744600"/>
                        </a:cubicBezTo>
                        <a:cubicBezTo>
                          <a:pt x="956574" y="1762540"/>
                          <a:pt x="961525" y="1780481"/>
                          <a:pt x="966348" y="1798422"/>
                        </a:cubicBezTo>
                        <a:cubicBezTo>
                          <a:pt x="968792" y="1807553"/>
                          <a:pt x="983003" y="1803695"/>
                          <a:pt x="980559" y="1794499"/>
                        </a:cubicBezTo>
                        <a:lnTo>
                          <a:pt x="980559" y="1794499"/>
                        </a:ln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8" name="Google Shape;378;p34"/>
                  <p:cNvSpPr/>
                  <p:nvPr/>
                </p:nvSpPr>
                <p:spPr>
                  <a:xfrm>
                    <a:off x="6747157" y="2233114"/>
                    <a:ext cx="60124" cy="2732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734" h="321519" extrusionOk="0">
                        <a:moveTo>
                          <a:pt x="14358" y="318088"/>
                        </a:moveTo>
                        <a:cubicBezTo>
                          <a:pt x="20788" y="283428"/>
                          <a:pt x="27283" y="248704"/>
                          <a:pt x="33713" y="214044"/>
                        </a:cubicBezTo>
                        <a:cubicBezTo>
                          <a:pt x="44067" y="158486"/>
                          <a:pt x="54420" y="102927"/>
                          <a:pt x="64708" y="47305"/>
                        </a:cubicBezTo>
                        <a:cubicBezTo>
                          <a:pt x="67087" y="34637"/>
                          <a:pt x="69402" y="21905"/>
                          <a:pt x="71781" y="9237"/>
                        </a:cubicBezTo>
                        <a:cubicBezTo>
                          <a:pt x="73518" y="-23"/>
                          <a:pt x="59307" y="-4010"/>
                          <a:pt x="57570" y="5314"/>
                        </a:cubicBezTo>
                        <a:cubicBezTo>
                          <a:pt x="51140" y="39974"/>
                          <a:pt x="44645" y="74698"/>
                          <a:pt x="38215" y="109358"/>
                        </a:cubicBezTo>
                        <a:lnTo>
                          <a:pt x="7220" y="276098"/>
                        </a:lnTo>
                        <a:cubicBezTo>
                          <a:pt x="4841" y="288765"/>
                          <a:pt x="2526" y="301497"/>
                          <a:pt x="147" y="314165"/>
                        </a:cubicBezTo>
                        <a:cubicBezTo>
                          <a:pt x="-1590" y="323425"/>
                          <a:pt x="12622" y="327412"/>
                          <a:pt x="14358" y="318088"/>
                        </a:cubicBezTo>
                        <a:lnTo>
                          <a:pt x="14358" y="318088"/>
                        </a:ln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9" name="Google Shape;379;p34"/>
                  <p:cNvSpPr/>
                  <p:nvPr/>
                </p:nvSpPr>
                <p:spPr>
                  <a:xfrm>
                    <a:off x="6426696" y="2301975"/>
                    <a:ext cx="224098" cy="491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3645" h="57873" extrusionOk="0">
                        <a:moveTo>
                          <a:pt x="258836" y="48321"/>
                        </a:moveTo>
                        <a:cubicBezTo>
                          <a:pt x="185787" y="34238"/>
                          <a:pt x="112738" y="20156"/>
                          <a:pt x="39753" y="6073"/>
                        </a:cubicBezTo>
                        <a:cubicBezTo>
                          <a:pt x="29593" y="4080"/>
                          <a:pt x="19369" y="2151"/>
                          <a:pt x="9209" y="157"/>
                        </a:cubicBezTo>
                        <a:cubicBezTo>
                          <a:pt x="-51" y="-1643"/>
                          <a:pt x="-3973" y="12568"/>
                          <a:pt x="5286" y="14369"/>
                        </a:cubicBezTo>
                        <a:cubicBezTo>
                          <a:pt x="78335" y="28451"/>
                          <a:pt x="151385" y="42534"/>
                          <a:pt x="224370" y="56616"/>
                        </a:cubicBezTo>
                        <a:lnTo>
                          <a:pt x="254914" y="62532"/>
                        </a:lnTo>
                        <a:cubicBezTo>
                          <a:pt x="264173" y="64332"/>
                          <a:pt x="268096" y="50121"/>
                          <a:pt x="258836" y="48321"/>
                        </a:cubicBezTo>
                        <a:lnTo>
                          <a:pt x="258836" y="48321"/>
                        </a:ln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sp>
            <p:nvSpPr>
              <p:cNvPr id="380" name="Google Shape;380;p34"/>
              <p:cNvSpPr/>
              <p:nvPr/>
            </p:nvSpPr>
            <p:spPr>
              <a:xfrm>
                <a:off x="6494962" y="2771977"/>
                <a:ext cx="355278" cy="71055"/>
              </a:xfrm>
              <a:custGeom>
                <a:avLst/>
                <a:gdLst/>
                <a:ahLst/>
                <a:cxnLst/>
                <a:rect l="l" t="t" r="r" b="b"/>
                <a:pathLst>
                  <a:path w="417974" h="83594" extrusionOk="0">
                    <a:moveTo>
                      <a:pt x="397462" y="38479"/>
                    </a:moveTo>
                    <a:cubicBezTo>
                      <a:pt x="355214" y="34171"/>
                      <a:pt x="312967" y="29799"/>
                      <a:pt x="270655" y="25490"/>
                    </a:cubicBezTo>
                    <a:lnTo>
                      <a:pt x="69448" y="4849"/>
                    </a:lnTo>
                    <a:cubicBezTo>
                      <a:pt x="53951" y="3241"/>
                      <a:pt x="38454" y="1698"/>
                      <a:pt x="22957" y="90"/>
                    </a:cubicBezTo>
                    <a:cubicBezTo>
                      <a:pt x="10610" y="-1196"/>
                      <a:pt x="0" y="11536"/>
                      <a:pt x="0" y="23047"/>
                    </a:cubicBezTo>
                    <a:cubicBezTo>
                      <a:pt x="0" y="36486"/>
                      <a:pt x="10546" y="44717"/>
                      <a:pt x="22957" y="46003"/>
                    </a:cubicBezTo>
                    <a:cubicBezTo>
                      <a:pt x="65204" y="50311"/>
                      <a:pt x="107452" y="54684"/>
                      <a:pt x="149764" y="58992"/>
                    </a:cubicBezTo>
                    <a:lnTo>
                      <a:pt x="350971" y="79634"/>
                    </a:lnTo>
                    <a:cubicBezTo>
                      <a:pt x="366467" y="81242"/>
                      <a:pt x="381965" y="82785"/>
                      <a:pt x="397462" y="84392"/>
                    </a:cubicBezTo>
                    <a:cubicBezTo>
                      <a:pt x="409808" y="85678"/>
                      <a:pt x="420418" y="72946"/>
                      <a:pt x="420418" y="61436"/>
                    </a:cubicBezTo>
                    <a:cubicBezTo>
                      <a:pt x="420418" y="47996"/>
                      <a:pt x="409872" y="39766"/>
                      <a:pt x="397462" y="38479"/>
                    </a:cubicBezTo>
                    <a:lnTo>
                      <a:pt x="397462" y="38479"/>
                    </a:lnTo>
                    <a:close/>
                  </a:path>
                </a:pathLst>
              </a:custGeom>
              <a:solidFill>
                <a:srgbClr val="9E73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1" name="Google Shape;381;p34"/>
              <p:cNvSpPr/>
              <p:nvPr/>
            </p:nvSpPr>
            <p:spPr>
              <a:xfrm>
                <a:off x="6245234" y="2798460"/>
                <a:ext cx="131180" cy="229564"/>
              </a:xfrm>
              <a:custGeom>
                <a:avLst/>
                <a:gdLst/>
                <a:ahLst/>
                <a:cxnLst/>
                <a:rect l="l" t="t" r="r" b="b"/>
                <a:pathLst>
                  <a:path w="154329" h="270075" extrusionOk="0">
                    <a:moveTo>
                      <a:pt x="152226" y="241292"/>
                    </a:moveTo>
                    <a:cubicBezTo>
                      <a:pt x="120074" y="173966"/>
                      <a:pt x="87987" y="106704"/>
                      <a:pt x="55835" y="39378"/>
                    </a:cubicBezTo>
                    <a:cubicBezTo>
                      <a:pt x="51333" y="29990"/>
                      <a:pt x="46897" y="20601"/>
                      <a:pt x="42395" y="11213"/>
                    </a:cubicBezTo>
                    <a:cubicBezTo>
                      <a:pt x="37058" y="24"/>
                      <a:pt x="21046" y="-2934"/>
                      <a:pt x="11015" y="2982"/>
                    </a:cubicBezTo>
                    <a:cubicBezTo>
                      <a:pt x="-431" y="9670"/>
                      <a:pt x="-2553" y="23174"/>
                      <a:pt x="2784" y="34363"/>
                    </a:cubicBezTo>
                    <a:cubicBezTo>
                      <a:pt x="34936" y="101689"/>
                      <a:pt x="67024" y="168950"/>
                      <a:pt x="99176" y="236277"/>
                    </a:cubicBezTo>
                    <a:cubicBezTo>
                      <a:pt x="103677" y="245665"/>
                      <a:pt x="108114" y="255053"/>
                      <a:pt x="112615" y="264442"/>
                    </a:cubicBezTo>
                    <a:cubicBezTo>
                      <a:pt x="117952" y="275630"/>
                      <a:pt x="133964" y="278588"/>
                      <a:pt x="143995" y="272672"/>
                    </a:cubicBezTo>
                    <a:cubicBezTo>
                      <a:pt x="155441" y="265985"/>
                      <a:pt x="157563" y="252481"/>
                      <a:pt x="152226" y="241292"/>
                    </a:cubicBezTo>
                    <a:lnTo>
                      <a:pt x="152226" y="241292"/>
                    </a:lnTo>
                    <a:close/>
                  </a:path>
                </a:pathLst>
              </a:custGeom>
              <a:solidFill>
                <a:srgbClr val="9E73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382" name="Google Shape;382;p34"/>
              <p:cNvGrpSpPr/>
              <p:nvPr/>
            </p:nvGrpSpPr>
            <p:grpSpPr>
              <a:xfrm>
                <a:off x="5856706" y="3556434"/>
                <a:ext cx="2749363" cy="338935"/>
                <a:chOff x="5856706" y="3560484"/>
                <a:chExt cx="2749363" cy="338935"/>
              </a:xfrm>
            </p:grpSpPr>
            <p:sp>
              <p:nvSpPr>
                <p:cNvPr id="383" name="Google Shape;383;p34"/>
                <p:cNvSpPr/>
                <p:nvPr/>
              </p:nvSpPr>
              <p:spPr>
                <a:xfrm>
                  <a:off x="7001594" y="3560538"/>
                  <a:ext cx="1535896" cy="3388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6936" h="398683" extrusionOk="0">
                      <a:moveTo>
                        <a:pt x="201336" y="398876"/>
                      </a:moveTo>
                      <a:lnTo>
                        <a:pt x="1808159" y="398876"/>
                      </a:lnTo>
                      <a:lnTo>
                        <a:pt x="1808159" y="0"/>
                      </a:lnTo>
                      <a:lnTo>
                        <a:pt x="197605" y="0"/>
                      </a:lnTo>
                      <a:cubicBezTo>
                        <a:pt x="88482" y="0"/>
                        <a:pt x="0" y="88482"/>
                        <a:pt x="0" y="197606"/>
                      </a:cubicBezTo>
                      <a:lnTo>
                        <a:pt x="0" y="197606"/>
                      </a:lnTo>
                      <a:cubicBezTo>
                        <a:pt x="0" y="308787"/>
                        <a:pt x="90090" y="398876"/>
                        <a:pt x="201271" y="398876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84" name="Google Shape;384;p34"/>
                <p:cNvSpPr/>
                <p:nvPr/>
              </p:nvSpPr>
              <p:spPr>
                <a:xfrm>
                  <a:off x="5856706" y="3560484"/>
                  <a:ext cx="2749309" cy="3388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34481" h="398683" extrusionOk="0">
                      <a:moveTo>
                        <a:pt x="3209724" y="339267"/>
                      </a:moveTo>
                      <a:lnTo>
                        <a:pt x="1755494" y="339267"/>
                      </a:lnTo>
                      <a:cubicBezTo>
                        <a:pt x="1678329" y="339267"/>
                        <a:pt x="1615697" y="276699"/>
                        <a:pt x="1615697" y="199470"/>
                      </a:cubicBezTo>
                      <a:lnTo>
                        <a:pt x="1615697" y="199470"/>
                      </a:lnTo>
                      <a:cubicBezTo>
                        <a:pt x="1615697" y="122306"/>
                        <a:pt x="1678265" y="59674"/>
                        <a:pt x="1755494" y="59674"/>
                      </a:cubicBezTo>
                      <a:lnTo>
                        <a:pt x="3209724" y="59674"/>
                      </a:lnTo>
                      <a:cubicBezTo>
                        <a:pt x="3226121" y="59674"/>
                        <a:pt x="3240204" y="46813"/>
                        <a:pt x="3240525" y="30416"/>
                      </a:cubicBezTo>
                      <a:cubicBezTo>
                        <a:pt x="3240847" y="13697"/>
                        <a:pt x="3227344" y="0"/>
                        <a:pt x="3210689" y="0"/>
                      </a:cubicBezTo>
                      <a:lnTo>
                        <a:pt x="194262" y="0"/>
                      </a:lnTo>
                      <a:cubicBezTo>
                        <a:pt x="87003" y="0"/>
                        <a:pt x="0" y="87003"/>
                        <a:pt x="0" y="194262"/>
                      </a:cubicBezTo>
                      <a:lnTo>
                        <a:pt x="0" y="194262"/>
                      </a:lnTo>
                      <a:cubicBezTo>
                        <a:pt x="0" y="307244"/>
                        <a:pt x="91569" y="398876"/>
                        <a:pt x="204614" y="398876"/>
                      </a:cubicBezTo>
                      <a:lnTo>
                        <a:pt x="3210689" y="398876"/>
                      </a:lnTo>
                      <a:cubicBezTo>
                        <a:pt x="3227344" y="398876"/>
                        <a:pt x="3240847" y="385244"/>
                        <a:pt x="3240525" y="368461"/>
                      </a:cubicBezTo>
                      <a:cubicBezTo>
                        <a:pt x="3240204" y="352063"/>
                        <a:pt x="3226121" y="339203"/>
                        <a:pt x="3209724" y="33920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85" name="Google Shape;385;p34"/>
                <p:cNvSpPr/>
                <p:nvPr/>
              </p:nvSpPr>
              <p:spPr>
                <a:xfrm>
                  <a:off x="8300220" y="3656526"/>
                  <a:ext cx="136645" cy="1530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759" h="180050" extrusionOk="0">
                      <a:moveTo>
                        <a:pt x="0" y="0"/>
                      </a:moveTo>
                      <a:cubicBezTo>
                        <a:pt x="0" y="0"/>
                        <a:pt x="22378" y="17105"/>
                        <a:pt x="29773" y="45334"/>
                      </a:cubicBezTo>
                      <a:cubicBezTo>
                        <a:pt x="31058" y="50285"/>
                        <a:pt x="31894" y="55558"/>
                        <a:pt x="32088" y="61089"/>
                      </a:cubicBezTo>
                      <a:cubicBezTo>
                        <a:pt x="33309" y="98513"/>
                        <a:pt x="32088" y="183201"/>
                        <a:pt x="32088" y="183201"/>
                      </a:cubicBezTo>
                      <a:lnTo>
                        <a:pt x="98063" y="140825"/>
                      </a:lnTo>
                      <a:lnTo>
                        <a:pt x="163846" y="183201"/>
                      </a:lnTo>
                      <a:lnTo>
                        <a:pt x="163846" y="68419"/>
                      </a:lnTo>
                      <a:cubicBezTo>
                        <a:pt x="163846" y="46684"/>
                        <a:pt x="158187" y="25593"/>
                        <a:pt x="147706" y="11768"/>
                      </a:cubicBezTo>
                      <a:cubicBezTo>
                        <a:pt x="142625" y="5080"/>
                        <a:pt x="136452" y="0"/>
                        <a:pt x="129508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86" name="Google Shape;386;p34"/>
                <p:cNvSpPr/>
                <p:nvPr/>
              </p:nvSpPr>
              <p:spPr>
                <a:xfrm>
                  <a:off x="8300220" y="3656526"/>
                  <a:ext cx="136645" cy="38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759" h="45012" extrusionOk="0">
                      <a:moveTo>
                        <a:pt x="0" y="0"/>
                      </a:moveTo>
                      <a:cubicBezTo>
                        <a:pt x="0" y="0"/>
                        <a:pt x="22378" y="17105"/>
                        <a:pt x="29773" y="45334"/>
                      </a:cubicBezTo>
                      <a:lnTo>
                        <a:pt x="161981" y="47006"/>
                      </a:lnTo>
                      <a:cubicBezTo>
                        <a:pt x="161981" y="47006"/>
                        <a:pt x="156773" y="6687"/>
                        <a:pt x="129508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00000">
                    <a:alpha val="150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87" name="Google Shape;387;p34"/>
                <p:cNvSpPr/>
                <p:nvPr/>
              </p:nvSpPr>
              <p:spPr>
                <a:xfrm>
                  <a:off x="5856760" y="3561521"/>
                  <a:ext cx="2749309" cy="3334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34481" h="392253" extrusionOk="0">
                      <a:moveTo>
                        <a:pt x="204550" y="397719"/>
                      </a:moveTo>
                      <a:lnTo>
                        <a:pt x="3209660" y="397719"/>
                      </a:lnTo>
                      <a:cubicBezTo>
                        <a:pt x="3226057" y="397719"/>
                        <a:pt x="3240140" y="384858"/>
                        <a:pt x="3240461" y="368461"/>
                      </a:cubicBezTo>
                      <a:cubicBezTo>
                        <a:pt x="3240783" y="351742"/>
                        <a:pt x="3227279" y="338045"/>
                        <a:pt x="3210625" y="338045"/>
                      </a:cubicBezTo>
                      <a:lnTo>
                        <a:pt x="1761795" y="338045"/>
                      </a:lnTo>
                      <a:cubicBezTo>
                        <a:pt x="1727843" y="338045"/>
                        <a:pt x="1694791" y="327435"/>
                        <a:pt x="1667269" y="307630"/>
                      </a:cubicBezTo>
                      <a:lnTo>
                        <a:pt x="1659810" y="302292"/>
                      </a:lnTo>
                      <a:lnTo>
                        <a:pt x="351613" y="302292"/>
                      </a:lnTo>
                      <a:cubicBezTo>
                        <a:pt x="238631" y="302292"/>
                        <a:pt x="146998" y="210724"/>
                        <a:pt x="146998" y="97677"/>
                      </a:cubicBezTo>
                      <a:lnTo>
                        <a:pt x="146998" y="97677"/>
                      </a:lnTo>
                      <a:cubicBezTo>
                        <a:pt x="146998" y="62053"/>
                        <a:pt x="156644" y="28680"/>
                        <a:pt x="173363" y="0"/>
                      </a:cubicBezTo>
                      <a:cubicBezTo>
                        <a:pt x="75879" y="10417"/>
                        <a:pt x="0" y="92919"/>
                        <a:pt x="0" y="193105"/>
                      </a:cubicBezTo>
                      <a:lnTo>
                        <a:pt x="0" y="193105"/>
                      </a:lnTo>
                      <a:cubicBezTo>
                        <a:pt x="0" y="306086"/>
                        <a:pt x="91569" y="397719"/>
                        <a:pt x="204614" y="397719"/>
                      </a:cubicBezTo>
                      <a:close/>
                    </a:path>
                  </a:pathLst>
                </a:custGeom>
                <a:solidFill>
                  <a:srgbClr val="000000">
                    <a:alpha val="150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88" name="Google Shape;388;p34"/>
                <p:cNvSpPr/>
                <p:nvPr/>
              </p:nvSpPr>
              <p:spPr>
                <a:xfrm>
                  <a:off x="7228342" y="3611207"/>
                  <a:ext cx="1306331" cy="1202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6860" h="141468" extrusionOk="0">
                      <a:moveTo>
                        <a:pt x="1541083" y="0"/>
                      </a:moveTo>
                      <a:lnTo>
                        <a:pt x="139903" y="0"/>
                      </a:lnTo>
                      <a:cubicBezTo>
                        <a:pt x="51099" y="772"/>
                        <a:pt x="-2723" y="70413"/>
                        <a:pt x="106" y="147513"/>
                      </a:cubicBezTo>
                      <a:cubicBezTo>
                        <a:pt x="106" y="147513"/>
                        <a:pt x="33930" y="30609"/>
                        <a:pt x="145690" y="28873"/>
                      </a:cubicBezTo>
                      <a:cubicBezTo>
                        <a:pt x="248641" y="27265"/>
                        <a:pt x="1366112" y="28615"/>
                        <a:pt x="1541083" y="28873"/>
                      </a:cubicBezTo>
                      <a:lnTo>
                        <a:pt x="1541083" y="0"/>
                      </a:lnTo>
                      <a:close/>
                    </a:path>
                  </a:pathLst>
                </a:custGeom>
                <a:solidFill>
                  <a:srgbClr val="000000">
                    <a:alpha val="150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389" name="Google Shape;389;p34"/>
              <p:cNvGrpSpPr/>
              <p:nvPr/>
            </p:nvGrpSpPr>
            <p:grpSpPr>
              <a:xfrm>
                <a:off x="6161175" y="3043175"/>
                <a:ext cx="2213658" cy="513787"/>
                <a:chOff x="6161175" y="3045275"/>
                <a:chExt cx="2213658" cy="513787"/>
              </a:xfrm>
            </p:grpSpPr>
            <p:sp>
              <p:nvSpPr>
                <p:cNvPr id="390" name="Google Shape;390;p34"/>
                <p:cNvSpPr/>
                <p:nvPr/>
              </p:nvSpPr>
              <p:spPr>
                <a:xfrm>
                  <a:off x="6217725" y="3048175"/>
                  <a:ext cx="1235275" cy="5023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3265" h="598025" extrusionOk="0">
                      <a:moveTo>
                        <a:pt x="0" y="0"/>
                      </a:moveTo>
                      <a:lnTo>
                        <a:pt x="1159012" y="0"/>
                      </a:lnTo>
                      <a:cubicBezTo>
                        <a:pt x="1323694" y="0"/>
                        <a:pt x="1457381" y="133688"/>
                        <a:pt x="1457381" y="298370"/>
                      </a:cubicBezTo>
                      <a:lnTo>
                        <a:pt x="1457381" y="298370"/>
                      </a:lnTo>
                      <a:cubicBezTo>
                        <a:pt x="1457381" y="466781"/>
                        <a:pt x="1320671" y="603491"/>
                        <a:pt x="1152260" y="603491"/>
                      </a:cubicBezTo>
                      <a:lnTo>
                        <a:pt x="0" y="603491"/>
                      </a:lnTo>
                      <a:lnTo>
                        <a:pt x="0" y="64"/>
                      </a:lnTo>
                      <a:lnTo>
                        <a:pt x="0" y="64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1" name="Google Shape;391;p34"/>
                <p:cNvSpPr/>
                <p:nvPr/>
              </p:nvSpPr>
              <p:spPr>
                <a:xfrm>
                  <a:off x="6161175" y="3045275"/>
                  <a:ext cx="2213658" cy="513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04303" h="604455" extrusionOk="0">
                      <a:moveTo>
                        <a:pt x="515" y="46749"/>
                      </a:moveTo>
                      <a:cubicBezTo>
                        <a:pt x="322" y="20963"/>
                        <a:pt x="21156" y="0"/>
                        <a:pt x="46942" y="0"/>
                      </a:cubicBezTo>
                      <a:lnTo>
                        <a:pt x="2302140" y="0"/>
                      </a:lnTo>
                      <a:cubicBezTo>
                        <a:pt x="2469717" y="0"/>
                        <a:pt x="2605590" y="135874"/>
                        <a:pt x="2605590" y="303450"/>
                      </a:cubicBezTo>
                      <a:lnTo>
                        <a:pt x="2605590" y="303450"/>
                      </a:lnTo>
                      <a:cubicBezTo>
                        <a:pt x="2605590" y="471025"/>
                        <a:pt x="2469717" y="606899"/>
                        <a:pt x="2302140" y="606899"/>
                      </a:cubicBezTo>
                      <a:lnTo>
                        <a:pt x="46428" y="606899"/>
                      </a:lnTo>
                      <a:cubicBezTo>
                        <a:pt x="20771" y="606899"/>
                        <a:pt x="0" y="586129"/>
                        <a:pt x="0" y="560472"/>
                      </a:cubicBezTo>
                      <a:lnTo>
                        <a:pt x="0" y="560472"/>
                      </a:lnTo>
                      <a:cubicBezTo>
                        <a:pt x="0" y="534815"/>
                        <a:pt x="20771" y="514045"/>
                        <a:pt x="46428" y="514045"/>
                      </a:cubicBezTo>
                      <a:lnTo>
                        <a:pt x="1251609" y="514045"/>
                      </a:lnTo>
                      <a:cubicBezTo>
                        <a:pt x="1367485" y="514045"/>
                        <a:pt x="1461368" y="420161"/>
                        <a:pt x="1461368" y="304286"/>
                      </a:cubicBezTo>
                      <a:lnTo>
                        <a:pt x="1461368" y="304286"/>
                      </a:lnTo>
                      <a:cubicBezTo>
                        <a:pt x="1461368" y="188410"/>
                        <a:pt x="1367485" y="94527"/>
                        <a:pt x="1251609" y="94527"/>
                      </a:cubicBezTo>
                      <a:lnTo>
                        <a:pt x="46878" y="94527"/>
                      </a:lnTo>
                      <a:cubicBezTo>
                        <a:pt x="21349" y="94527"/>
                        <a:pt x="644" y="73949"/>
                        <a:pt x="451" y="48485"/>
                      </a:cubicBezTo>
                      <a:lnTo>
                        <a:pt x="451" y="46749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2" name="Google Shape;392;p34"/>
                <p:cNvSpPr/>
                <p:nvPr/>
              </p:nvSpPr>
              <p:spPr>
                <a:xfrm>
                  <a:off x="6161175" y="3077270"/>
                  <a:ext cx="2213658" cy="4809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04303" h="565873" extrusionOk="0">
                      <a:moveTo>
                        <a:pt x="2605590" y="265703"/>
                      </a:moveTo>
                      <a:lnTo>
                        <a:pt x="2605590" y="265703"/>
                      </a:lnTo>
                      <a:cubicBezTo>
                        <a:pt x="2605590" y="151307"/>
                        <a:pt x="2542315" y="51764"/>
                        <a:pt x="2448818" y="0"/>
                      </a:cubicBezTo>
                      <a:cubicBezTo>
                        <a:pt x="2482898" y="49064"/>
                        <a:pt x="2502833" y="108609"/>
                        <a:pt x="2502833" y="172848"/>
                      </a:cubicBezTo>
                      <a:lnTo>
                        <a:pt x="2502833" y="172848"/>
                      </a:lnTo>
                      <a:cubicBezTo>
                        <a:pt x="2502833" y="340424"/>
                        <a:pt x="2366959" y="476298"/>
                        <a:pt x="2199383" y="476298"/>
                      </a:cubicBezTo>
                      <a:lnTo>
                        <a:pt x="46428" y="476298"/>
                      </a:lnTo>
                      <a:cubicBezTo>
                        <a:pt x="20771" y="476298"/>
                        <a:pt x="0" y="497068"/>
                        <a:pt x="0" y="522725"/>
                      </a:cubicBezTo>
                      <a:cubicBezTo>
                        <a:pt x="0" y="548383"/>
                        <a:pt x="20771" y="569153"/>
                        <a:pt x="46428" y="569153"/>
                      </a:cubicBezTo>
                      <a:lnTo>
                        <a:pt x="2302140" y="569153"/>
                      </a:lnTo>
                      <a:cubicBezTo>
                        <a:pt x="2469717" y="569153"/>
                        <a:pt x="2605590" y="433279"/>
                        <a:pt x="2605590" y="265703"/>
                      </a:cubicBezTo>
                      <a:close/>
                    </a:path>
                  </a:pathLst>
                </a:custGeom>
                <a:solidFill>
                  <a:srgbClr val="000000">
                    <a:alpha val="150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3" name="Google Shape;393;p34"/>
                <p:cNvSpPr/>
                <p:nvPr/>
              </p:nvSpPr>
              <p:spPr>
                <a:xfrm>
                  <a:off x="6217734" y="3125537"/>
                  <a:ext cx="1180618" cy="2131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8962" h="250784" extrusionOk="0">
                      <a:moveTo>
                        <a:pt x="1394814" y="209759"/>
                      </a:moveTo>
                      <a:cubicBezTo>
                        <a:pt x="1394814" y="93948"/>
                        <a:pt x="1300931" y="0"/>
                        <a:pt x="1185055" y="0"/>
                      </a:cubicBezTo>
                      <a:lnTo>
                        <a:pt x="0" y="0"/>
                      </a:lnTo>
                      <a:lnTo>
                        <a:pt x="0" y="63596"/>
                      </a:lnTo>
                      <a:lnTo>
                        <a:pt x="1111621" y="63596"/>
                      </a:lnTo>
                      <a:cubicBezTo>
                        <a:pt x="1238234" y="63596"/>
                        <a:pt x="1346457" y="142240"/>
                        <a:pt x="1390249" y="253293"/>
                      </a:cubicBezTo>
                      <a:cubicBezTo>
                        <a:pt x="1393206" y="239210"/>
                        <a:pt x="1394814" y="224678"/>
                        <a:pt x="1394814" y="209695"/>
                      </a:cubicBezTo>
                      <a:lnTo>
                        <a:pt x="1394814" y="209695"/>
                      </a:lnTo>
                      <a:close/>
                    </a:path>
                  </a:pathLst>
                </a:custGeom>
                <a:solidFill>
                  <a:srgbClr val="000000">
                    <a:alpha val="150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4" name="Google Shape;394;p34"/>
                <p:cNvSpPr/>
                <p:nvPr/>
              </p:nvSpPr>
              <p:spPr>
                <a:xfrm>
                  <a:off x="6401171" y="3264550"/>
                  <a:ext cx="196769" cy="1530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1493" h="180050" extrusionOk="0">
                      <a:moveTo>
                        <a:pt x="235673" y="0"/>
                      </a:moveTo>
                      <a:cubicBezTo>
                        <a:pt x="235673" y="0"/>
                        <a:pt x="203521" y="17105"/>
                        <a:pt x="192911" y="45334"/>
                      </a:cubicBezTo>
                      <a:cubicBezTo>
                        <a:pt x="191046" y="50286"/>
                        <a:pt x="189825" y="55558"/>
                        <a:pt x="189567" y="61089"/>
                      </a:cubicBezTo>
                      <a:cubicBezTo>
                        <a:pt x="187767" y="98513"/>
                        <a:pt x="189567" y="183201"/>
                        <a:pt x="189567" y="183201"/>
                      </a:cubicBezTo>
                      <a:lnTo>
                        <a:pt x="94655" y="140825"/>
                      </a:lnTo>
                      <a:lnTo>
                        <a:pt x="0" y="183201"/>
                      </a:lnTo>
                      <a:lnTo>
                        <a:pt x="0" y="68419"/>
                      </a:lnTo>
                      <a:cubicBezTo>
                        <a:pt x="0" y="46685"/>
                        <a:pt x="8102" y="25593"/>
                        <a:pt x="23214" y="11768"/>
                      </a:cubicBezTo>
                      <a:cubicBezTo>
                        <a:pt x="30544" y="5080"/>
                        <a:pt x="39418" y="0"/>
                        <a:pt x="49449" y="0"/>
                      </a:cubicBezTo>
                      <a:lnTo>
                        <a:pt x="23573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5" name="Google Shape;395;p34"/>
                <p:cNvSpPr/>
                <p:nvPr/>
              </p:nvSpPr>
              <p:spPr>
                <a:xfrm>
                  <a:off x="6403463" y="3264550"/>
                  <a:ext cx="196769" cy="38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1493" h="45012" extrusionOk="0">
                      <a:moveTo>
                        <a:pt x="232973" y="0"/>
                      </a:moveTo>
                      <a:cubicBezTo>
                        <a:pt x="232973" y="0"/>
                        <a:pt x="200821" y="17105"/>
                        <a:pt x="190211" y="45334"/>
                      </a:cubicBezTo>
                      <a:lnTo>
                        <a:pt x="0" y="47006"/>
                      </a:lnTo>
                      <a:cubicBezTo>
                        <a:pt x="0" y="47006"/>
                        <a:pt x="7459" y="6688"/>
                        <a:pt x="46685" y="0"/>
                      </a:cubicBezTo>
                      <a:lnTo>
                        <a:pt x="232973" y="0"/>
                      </a:lnTo>
                      <a:close/>
                    </a:path>
                  </a:pathLst>
                </a:custGeom>
                <a:solidFill>
                  <a:srgbClr val="000000">
                    <a:alpha val="150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396" name="Google Shape;396;p34"/>
              <p:cNvSpPr/>
              <p:nvPr/>
            </p:nvSpPr>
            <p:spPr>
              <a:xfrm>
                <a:off x="6031025" y="2730000"/>
                <a:ext cx="1426580" cy="300555"/>
              </a:xfrm>
              <a:custGeom>
                <a:avLst/>
                <a:gdLst/>
                <a:ahLst/>
                <a:cxnLst/>
                <a:rect l="l" t="t" r="r" b="b"/>
                <a:pathLst>
                  <a:path w="1678329" h="366531" extrusionOk="0">
                    <a:moveTo>
                      <a:pt x="1497122" y="371612"/>
                    </a:moveTo>
                    <a:lnTo>
                      <a:pt x="0" y="371612"/>
                    </a:lnTo>
                    <a:lnTo>
                      <a:pt x="0" y="0"/>
                    </a:lnTo>
                    <a:lnTo>
                      <a:pt x="1500529" y="0"/>
                    </a:lnTo>
                    <a:cubicBezTo>
                      <a:pt x="1602194" y="0"/>
                      <a:pt x="1684631" y="82438"/>
                      <a:pt x="1684631" y="184102"/>
                    </a:cubicBezTo>
                    <a:lnTo>
                      <a:pt x="1684631" y="184102"/>
                    </a:lnTo>
                    <a:cubicBezTo>
                      <a:pt x="1684631" y="287695"/>
                      <a:pt x="1600650" y="371612"/>
                      <a:pt x="1497122" y="37161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" name="Google Shape;397;p34"/>
              <p:cNvSpPr/>
              <p:nvPr/>
            </p:nvSpPr>
            <p:spPr>
              <a:xfrm>
                <a:off x="5964686" y="2730067"/>
                <a:ext cx="2563471" cy="311551"/>
              </a:xfrm>
              <a:custGeom>
                <a:avLst/>
                <a:gdLst/>
                <a:ahLst/>
                <a:cxnLst/>
                <a:rect l="l" t="t" r="r" b="b"/>
                <a:pathLst>
                  <a:path w="3015848" h="366531" extrusionOk="0">
                    <a:moveTo>
                      <a:pt x="28686" y="315989"/>
                    </a:moveTo>
                    <a:lnTo>
                      <a:pt x="1383631" y="315989"/>
                    </a:lnTo>
                    <a:cubicBezTo>
                      <a:pt x="1455522" y="315989"/>
                      <a:pt x="1513846" y="257665"/>
                      <a:pt x="1513846" y="185774"/>
                    </a:cubicBezTo>
                    <a:lnTo>
                      <a:pt x="1513846" y="185774"/>
                    </a:lnTo>
                    <a:cubicBezTo>
                      <a:pt x="1513846" y="113882"/>
                      <a:pt x="1455522" y="55559"/>
                      <a:pt x="1383631" y="55559"/>
                    </a:cubicBezTo>
                    <a:lnTo>
                      <a:pt x="28686" y="55559"/>
                    </a:lnTo>
                    <a:cubicBezTo>
                      <a:pt x="13382" y="55559"/>
                      <a:pt x="263" y="43598"/>
                      <a:pt x="6" y="28294"/>
                    </a:cubicBezTo>
                    <a:cubicBezTo>
                      <a:pt x="-251" y="12732"/>
                      <a:pt x="12288" y="0"/>
                      <a:pt x="27786" y="0"/>
                    </a:cubicBezTo>
                    <a:lnTo>
                      <a:pt x="2838183" y="0"/>
                    </a:lnTo>
                    <a:cubicBezTo>
                      <a:pt x="2938111" y="0"/>
                      <a:pt x="3019198" y="81023"/>
                      <a:pt x="3019198" y="181015"/>
                    </a:cubicBezTo>
                    <a:lnTo>
                      <a:pt x="3019198" y="181015"/>
                    </a:lnTo>
                    <a:cubicBezTo>
                      <a:pt x="3019198" y="286281"/>
                      <a:pt x="2933867" y="371612"/>
                      <a:pt x="2828602" y="371612"/>
                    </a:cubicBezTo>
                    <a:lnTo>
                      <a:pt x="27786" y="371612"/>
                    </a:lnTo>
                    <a:cubicBezTo>
                      <a:pt x="12288" y="371612"/>
                      <a:pt x="-315" y="358880"/>
                      <a:pt x="6" y="343318"/>
                    </a:cubicBezTo>
                    <a:cubicBezTo>
                      <a:pt x="263" y="328014"/>
                      <a:pt x="13382" y="316053"/>
                      <a:pt x="28686" y="31605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8" name="Google Shape;398;p34"/>
              <p:cNvSpPr/>
              <p:nvPr/>
            </p:nvSpPr>
            <p:spPr>
              <a:xfrm>
                <a:off x="5964743" y="2730886"/>
                <a:ext cx="2563471" cy="311551"/>
              </a:xfrm>
              <a:custGeom>
                <a:avLst/>
                <a:gdLst/>
                <a:ahLst/>
                <a:cxnLst/>
                <a:rect l="l" t="t" r="r" b="b"/>
                <a:pathLst>
                  <a:path w="3015848" h="366531" extrusionOk="0">
                    <a:moveTo>
                      <a:pt x="2828535" y="370583"/>
                    </a:moveTo>
                    <a:lnTo>
                      <a:pt x="28684" y="370583"/>
                    </a:lnTo>
                    <a:cubicBezTo>
                      <a:pt x="13380" y="370583"/>
                      <a:pt x="261" y="358622"/>
                      <a:pt x="4" y="343318"/>
                    </a:cubicBezTo>
                    <a:cubicBezTo>
                      <a:pt x="-253" y="327757"/>
                      <a:pt x="12286" y="315024"/>
                      <a:pt x="27784" y="315024"/>
                    </a:cubicBezTo>
                    <a:lnTo>
                      <a:pt x="1377713" y="315024"/>
                    </a:lnTo>
                    <a:cubicBezTo>
                      <a:pt x="1409351" y="315024"/>
                      <a:pt x="1440152" y="305121"/>
                      <a:pt x="1465809" y="286666"/>
                    </a:cubicBezTo>
                    <a:lnTo>
                      <a:pt x="1472754" y="281651"/>
                    </a:lnTo>
                    <a:lnTo>
                      <a:pt x="2691633" y="281651"/>
                    </a:lnTo>
                    <a:cubicBezTo>
                      <a:pt x="2796898" y="281651"/>
                      <a:pt x="2882229" y="196320"/>
                      <a:pt x="2882229" y="91054"/>
                    </a:cubicBezTo>
                    <a:lnTo>
                      <a:pt x="2882229" y="91054"/>
                    </a:lnTo>
                    <a:cubicBezTo>
                      <a:pt x="2882229" y="57873"/>
                      <a:pt x="2873227" y="26750"/>
                      <a:pt x="2857665" y="0"/>
                    </a:cubicBezTo>
                    <a:cubicBezTo>
                      <a:pt x="2948462" y="9710"/>
                      <a:pt x="3019196" y="86553"/>
                      <a:pt x="3019196" y="179922"/>
                    </a:cubicBezTo>
                    <a:lnTo>
                      <a:pt x="3019196" y="179922"/>
                    </a:lnTo>
                    <a:cubicBezTo>
                      <a:pt x="3019196" y="285187"/>
                      <a:pt x="2933865" y="370518"/>
                      <a:pt x="2828599" y="370518"/>
                    </a:cubicBezTo>
                    <a:close/>
                  </a:path>
                </a:pathLst>
              </a:custGeom>
              <a:solidFill>
                <a:srgbClr val="000000">
                  <a:alpha val="15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" name="Google Shape;399;p34"/>
              <p:cNvSpPr/>
              <p:nvPr/>
            </p:nvSpPr>
            <p:spPr>
              <a:xfrm>
                <a:off x="6031023" y="2777241"/>
                <a:ext cx="1218878" cy="114781"/>
              </a:xfrm>
              <a:custGeom>
                <a:avLst/>
                <a:gdLst/>
                <a:ahLst/>
                <a:cxnLst/>
                <a:rect l="l" t="t" r="r" b="b"/>
                <a:pathLst>
                  <a:path w="1433974" h="135037" extrusionOk="0">
                    <a:moveTo>
                      <a:pt x="0" y="0"/>
                    </a:moveTo>
                    <a:lnTo>
                      <a:pt x="1305496" y="0"/>
                    </a:lnTo>
                    <a:cubicBezTo>
                      <a:pt x="1388190" y="772"/>
                      <a:pt x="1438412" y="65590"/>
                      <a:pt x="1435711" y="137482"/>
                    </a:cubicBezTo>
                    <a:cubicBezTo>
                      <a:pt x="1435711" y="137482"/>
                      <a:pt x="1404202" y="28551"/>
                      <a:pt x="1300095" y="26943"/>
                    </a:cubicBezTo>
                    <a:cubicBezTo>
                      <a:pt x="1204153" y="25464"/>
                      <a:pt x="163010" y="26686"/>
                      <a:pt x="0" y="26943"/>
                    </a:cubicBezTo>
                    <a:lnTo>
                      <a:pt x="0" y="64"/>
                    </a:lnTo>
                    <a:close/>
                  </a:path>
                </a:pathLst>
              </a:custGeom>
              <a:solidFill>
                <a:srgbClr val="000000">
                  <a:alpha val="15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0" name="Google Shape;400;p34"/>
              <p:cNvSpPr/>
              <p:nvPr/>
            </p:nvSpPr>
            <p:spPr>
              <a:xfrm>
                <a:off x="7242776" y="2770294"/>
                <a:ext cx="71055" cy="163974"/>
              </a:xfrm>
              <a:custGeom>
                <a:avLst/>
                <a:gdLst/>
                <a:ahLst/>
                <a:cxnLst/>
                <a:rect l="l" t="t" r="r" b="b"/>
                <a:pathLst>
                  <a:path w="83594" h="192911" extrusionOk="0">
                    <a:moveTo>
                      <a:pt x="49015" y="174987"/>
                    </a:moveTo>
                    <a:cubicBezTo>
                      <a:pt x="58340" y="158525"/>
                      <a:pt x="63934" y="139620"/>
                      <a:pt x="64706" y="119428"/>
                    </a:cubicBezTo>
                    <a:cubicBezTo>
                      <a:pt x="66185" y="80139"/>
                      <a:pt x="48952" y="44450"/>
                      <a:pt x="20979" y="20979"/>
                    </a:cubicBezTo>
                  </a:path>
                </a:pathLst>
              </a:custGeom>
              <a:noFill/>
              <a:ln w="41425" cap="rnd" cmpd="sng">
                <a:solidFill>
                  <a:srgbClr val="F8F8F8">
                    <a:alpha val="40000"/>
                  </a:srgbClr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1" name="Google Shape;401;p34"/>
              <p:cNvSpPr/>
              <p:nvPr/>
            </p:nvSpPr>
            <p:spPr>
              <a:xfrm>
                <a:off x="7731065" y="2770294"/>
                <a:ext cx="71055" cy="163974"/>
              </a:xfrm>
              <a:custGeom>
                <a:avLst/>
                <a:gdLst/>
                <a:ahLst/>
                <a:cxnLst/>
                <a:rect l="l" t="t" r="r" b="b"/>
                <a:pathLst>
                  <a:path w="83594" h="192911" extrusionOk="0">
                    <a:moveTo>
                      <a:pt x="49015" y="174987"/>
                    </a:moveTo>
                    <a:cubicBezTo>
                      <a:pt x="58339" y="158525"/>
                      <a:pt x="63934" y="139620"/>
                      <a:pt x="64705" y="119428"/>
                    </a:cubicBezTo>
                    <a:cubicBezTo>
                      <a:pt x="66185" y="80139"/>
                      <a:pt x="48951" y="44450"/>
                      <a:pt x="20979" y="20979"/>
                    </a:cubicBezTo>
                  </a:path>
                </a:pathLst>
              </a:custGeom>
              <a:noFill/>
              <a:ln w="41425" cap="rnd" cmpd="sng">
                <a:solidFill>
                  <a:srgbClr val="F8F8F8">
                    <a:alpha val="40000"/>
                  </a:srgbClr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2" name="Google Shape;402;p34"/>
              <p:cNvSpPr/>
              <p:nvPr/>
            </p:nvSpPr>
            <p:spPr>
              <a:xfrm>
                <a:off x="8282791" y="2770294"/>
                <a:ext cx="71055" cy="163974"/>
              </a:xfrm>
              <a:custGeom>
                <a:avLst/>
                <a:gdLst/>
                <a:ahLst/>
                <a:cxnLst/>
                <a:rect l="l" t="t" r="r" b="b"/>
                <a:pathLst>
                  <a:path w="83594" h="192911" extrusionOk="0">
                    <a:moveTo>
                      <a:pt x="49015" y="174987"/>
                    </a:moveTo>
                    <a:cubicBezTo>
                      <a:pt x="58340" y="158525"/>
                      <a:pt x="63934" y="139620"/>
                      <a:pt x="64706" y="119428"/>
                    </a:cubicBezTo>
                    <a:cubicBezTo>
                      <a:pt x="66185" y="80139"/>
                      <a:pt x="48952" y="44450"/>
                      <a:pt x="20979" y="20979"/>
                    </a:cubicBezTo>
                  </a:path>
                </a:pathLst>
              </a:custGeom>
              <a:noFill/>
              <a:ln w="41425" cap="rnd" cmpd="sng">
                <a:solidFill>
                  <a:srgbClr val="F8F8F8">
                    <a:alpha val="40000"/>
                  </a:srgbClr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3" name="Google Shape;403;p34"/>
              <p:cNvSpPr/>
              <p:nvPr/>
            </p:nvSpPr>
            <p:spPr>
              <a:xfrm>
                <a:off x="6577291" y="1755832"/>
                <a:ext cx="710557" cy="213166"/>
              </a:xfrm>
              <a:custGeom>
                <a:avLst/>
                <a:gdLst/>
                <a:ahLst/>
                <a:cxnLst/>
                <a:rect l="l" t="t" r="r" b="b"/>
                <a:pathLst>
                  <a:path w="835949" h="250784" extrusionOk="0">
                    <a:moveTo>
                      <a:pt x="776147" y="0"/>
                    </a:moveTo>
                    <a:cubicBezTo>
                      <a:pt x="776147" y="0"/>
                      <a:pt x="455077" y="135102"/>
                      <a:pt x="397140" y="132530"/>
                    </a:cubicBezTo>
                    <a:cubicBezTo>
                      <a:pt x="339138" y="130022"/>
                      <a:pt x="0" y="10482"/>
                      <a:pt x="0" y="10482"/>
                    </a:cubicBezTo>
                    <a:lnTo>
                      <a:pt x="9066" y="71956"/>
                    </a:lnTo>
                    <a:cubicBezTo>
                      <a:pt x="9066" y="71956"/>
                      <a:pt x="266668" y="243776"/>
                      <a:pt x="363059" y="252778"/>
                    </a:cubicBezTo>
                    <a:cubicBezTo>
                      <a:pt x="457971" y="261652"/>
                      <a:pt x="782448" y="167640"/>
                      <a:pt x="813764" y="147770"/>
                    </a:cubicBezTo>
                    <a:cubicBezTo>
                      <a:pt x="845080" y="127900"/>
                      <a:pt x="867201" y="20127"/>
                      <a:pt x="776147" y="64"/>
                    </a:cubicBezTo>
                    <a:close/>
                  </a:path>
                </a:pathLst>
              </a:custGeom>
              <a:solidFill>
                <a:srgbClr val="9A4B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4" name="Google Shape;404;p34"/>
              <p:cNvSpPr/>
              <p:nvPr/>
            </p:nvSpPr>
            <p:spPr>
              <a:xfrm>
                <a:off x="7191531" y="1244526"/>
                <a:ext cx="317018" cy="404471"/>
              </a:xfrm>
              <a:custGeom>
                <a:avLst/>
                <a:gdLst/>
                <a:ahLst/>
                <a:cxnLst/>
                <a:rect l="l" t="t" r="r" b="b"/>
                <a:pathLst>
                  <a:path w="372962" h="475848" extrusionOk="0">
                    <a:moveTo>
                      <a:pt x="378358" y="100798"/>
                    </a:moveTo>
                    <a:cubicBezTo>
                      <a:pt x="383374" y="24405"/>
                      <a:pt x="296049" y="-36169"/>
                      <a:pt x="210461" y="25241"/>
                    </a:cubicBezTo>
                    <a:cubicBezTo>
                      <a:pt x="179338" y="47554"/>
                      <a:pt x="169500" y="73919"/>
                      <a:pt x="169435" y="98483"/>
                    </a:cubicBezTo>
                    <a:cubicBezTo>
                      <a:pt x="147765" y="93853"/>
                      <a:pt x="124487" y="92696"/>
                      <a:pt x="99858" y="95782"/>
                    </a:cubicBezTo>
                    <a:cubicBezTo>
                      <a:pt x="-40645" y="113659"/>
                      <a:pt x="8225" y="313965"/>
                      <a:pt x="8225" y="313965"/>
                    </a:cubicBezTo>
                    <a:lnTo>
                      <a:pt x="240362" y="477747"/>
                    </a:lnTo>
                    <a:cubicBezTo>
                      <a:pt x="240362" y="477747"/>
                      <a:pt x="235732" y="431962"/>
                      <a:pt x="263641" y="428812"/>
                    </a:cubicBezTo>
                    <a:cubicBezTo>
                      <a:pt x="291613" y="425725"/>
                      <a:pt x="342027" y="434277"/>
                      <a:pt x="339712" y="316216"/>
                    </a:cubicBezTo>
                    <a:cubicBezTo>
                      <a:pt x="338940" y="277376"/>
                      <a:pt x="327880" y="238279"/>
                      <a:pt x="308396" y="203941"/>
                    </a:cubicBezTo>
                    <a:cubicBezTo>
                      <a:pt x="340290" y="189730"/>
                      <a:pt x="374950" y="152884"/>
                      <a:pt x="378358" y="100734"/>
                    </a:cubicBezTo>
                    <a:close/>
                  </a:path>
                </a:pathLst>
              </a:custGeom>
              <a:solidFill>
                <a:srgbClr val="391E0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5" name="Google Shape;405;p34"/>
              <p:cNvSpPr/>
              <p:nvPr/>
            </p:nvSpPr>
            <p:spPr>
              <a:xfrm>
                <a:off x="7259823" y="1522900"/>
                <a:ext cx="153043" cy="273291"/>
              </a:xfrm>
              <a:custGeom>
                <a:avLst/>
                <a:gdLst/>
                <a:ahLst/>
                <a:cxnLst/>
                <a:rect l="l" t="t" r="r" b="b"/>
                <a:pathLst>
                  <a:path w="180050" h="321519" extrusionOk="0">
                    <a:moveTo>
                      <a:pt x="186224" y="234140"/>
                    </a:moveTo>
                    <a:cubicBezTo>
                      <a:pt x="186224" y="234140"/>
                      <a:pt x="175036" y="298829"/>
                      <a:pt x="108353" y="319149"/>
                    </a:cubicBezTo>
                    <a:cubicBezTo>
                      <a:pt x="41734" y="339534"/>
                      <a:pt x="322" y="310983"/>
                      <a:pt x="0" y="280696"/>
                    </a:cubicBezTo>
                    <a:cubicBezTo>
                      <a:pt x="0" y="278574"/>
                      <a:pt x="15304" y="275037"/>
                      <a:pt x="15304" y="272851"/>
                    </a:cubicBezTo>
                    <a:cubicBezTo>
                      <a:pt x="15304" y="239155"/>
                      <a:pt x="16398" y="198322"/>
                      <a:pt x="15112" y="131704"/>
                    </a:cubicBezTo>
                    <a:cubicBezTo>
                      <a:pt x="14919" y="121286"/>
                      <a:pt x="16462" y="109647"/>
                      <a:pt x="19420" y="97816"/>
                    </a:cubicBezTo>
                    <a:cubicBezTo>
                      <a:pt x="36203" y="29396"/>
                      <a:pt x="140697" y="-60951"/>
                      <a:pt x="152079" y="57626"/>
                    </a:cubicBezTo>
                    <a:cubicBezTo>
                      <a:pt x="158124" y="120836"/>
                      <a:pt x="186224" y="234140"/>
                      <a:pt x="186224" y="234140"/>
                    </a:cubicBezTo>
                    <a:close/>
                  </a:path>
                </a:pathLst>
              </a:custGeom>
              <a:solidFill>
                <a:srgbClr val="CB61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6" name="Google Shape;406;p34"/>
              <p:cNvSpPr/>
              <p:nvPr/>
            </p:nvSpPr>
            <p:spPr>
              <a:xfrm>
                <a:off x="7267087" y="1609503"/>
                <a:ext cx="71055" cy="131180"/>
              </a:xfrm>
              <a:custGeom>
                <a:avLst/>
                <a:gdLst/>
                <a:ahLst/>
                <a:cxnLst/>
                <a:rect l="l" t="t" r="r" b="b"/>
                <a:pathLst>
                  <a:path w="83594" h="154329" extrusionOk="0">
                    <a:moveTo>
                      <a:pt x="7070" y="154329"/>
                    </a:moveTo>
                    <a:cubicBezTo>
                      <a:pt x="5140" y="124171"/>
                      <a:pt x="5398" y="90218"/>
                      <a:pt x="318" y="30609"/>
                    </a:cubicBezTo>
                    <a:cubicBezTo>
                      <a:pt x="-518" y="21285"/>
                      <a:pt x="318" y="10739"/>
                      <a:pt x="2569" y="0"/>
                    </a:cubicBezTo>
                    <a:cubicBezTo>
                      <a:pt x="37743" y="1929"/>
                      <a:pt x="82627" y="15754"/>
                      <a:pt x="85971" y="47456"/>
                    </a:cubicBezTo>
                    <a:cubicBezTo>
                      <a:pt x="90987" y="94848"/>
                      <a:pt x="80762" y="148799"/>
                      <a:pt x="7070" y="154329"/>
                    </a:cubicBezTo>
                    <a:close/>
                  </a:path>
                </a:pathLst>
              </a:custGeom>
              <a:solidFill>
                <a:srgbClr val="000000">
                  <a:alpha val="15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7" name="Google Shape;407;p34"/>
              <p:cNvSpPr/>
              <p:nvPr/>
            </p:nvSpPr>
            <p:spPr>
              <a:xfrm>
                <a:off x="7189954" y="1370005"/>
                <a:ext cx="240496" cy="300620"/>
              </a:xfrm>
              <a:custGeom>
                <a:avLst/>
                <a:gdLst/>
                <a:ahLst/>
                <a:cxnLst/>
                <a:rect l="l" t="t" r="r" b="b"/>
                <a:pathLst>
                  <a:path w="282936" h="353670" extrusionOk="0">
                    <a:moveTo>
                      <a:pt x="88213" y="356655"/>
                    </a:moveTo>
                    <a:cubicBezTo>
                      <a:pt x="138241" y="357683"/>
                      <a:pt x="216306" y="323345"/>
                      <a:pt x="276430" y="236085"/>
                    </a:cubicBezTo>
                    <a:cubicBezTo>
                      <a:pt x="305045" y="194545"/>
                      <a:pt x="275016" y="178276"/>
                      <a:pt x="262733" y="157634"/>
                    </a:cubicBezTo>
                    <a:cubicBezTo>
                      <a:pt x="250451" y="136993"/>
                      <a:pt x="252123" y="109857"/>
                      <a:pt x="245372" y="93138"/>
                    </a:cubicBezTo>
                    <a:cubicBezTo>
                      <a:pt x="231867" y="59571"/>
                      <a:pt x="179653" y="-39650"/>
                      <a:pt x="108404" y="17259"/>
                    </a:cubicBezTo>
                    <a:cubicBezTo>
                      <a:pt x="37992" y="73525"/>
                      <a:pt x="33876" y="35328"/>
                      <a:pt x="1017" y="190365"/>
                    </a:cubicBezTo>
                    <a:cubicBezTo>
                      <a:pt x="-1748" y="203290"/>
                      <a:pt x="1209" y="243416"/>
                      <a:pt x="8862" y="272031"/>
                    </a:cubicBezTo>
                    <a:cubicBezTo>
                      <a:pt x="23459" y="326368"/>
                      <a:pt x="55611" y="356076"/>
                      <a:pt x="88277" y="356719"/>
                    </a:cubicBezTo>
                    <a:close/>
                  </a:path>
                </a:pathLst>
              </a:custGeom>
              <a:solidFill>
                <a:srgbClr val="CB61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8" name="Google Shape;408;p34"/>
              <p:cNvSpPr/>
              <p:nvPr/>
            </p:nvSpPr>
            <p:spPr>
              <a:xfrm>
                <a:off x="7393728" y="1525502"/>
                <a:ext cx="49192" cy="32795"/>
              </a:xfrm>
              <a:custGeom>
                <a:avLst/>
                <a:gdLst/>
                <a:ahLst/>
                <a:cxnLst/>
                <a:rect l="l" t="t" r="r" b="b"/>
                <a:pathLst>
                  <a:path w="57873" h="38582" extrusionOk="0">
                    <a:moveTo>
                      <a:pt x="5739" y="37712"/>
                    </a:moveTo>
                    <a:cubicBezTo>
                      <a:pt x="5739" y="37712"/>
                      <a:pt x="15449" y="-10773"/>
                      <a:pt x="54481" y="11669"/>
                    </a:cubicBezTo>
                  </a:path>
                </a:pathLst>
              </a:custGeom>
              <a:noFill/>
              <a:ln w="11325" cap="rnd" cmpd="sng">
                <a:solidFill>
                  <a:srgbClr val="DB7A8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" name="Google Shape;409;p34"/>
              <p:cNvSpPr/>
              <p:nvPr/>
            </p:nvSpPr>
            <p:spPr>
              <a:xfrm>
                <a:off x="7413491" y="1525241"/>
                <a:ext cx="16397" cy="32795"/>
              </a:xfrm>
              <a:custGeom>
                <a:avLst/>
                <a:gdLst/>
                <a:ahLst/>
                <a:cxnLst/>
                <a:rect l="l" t="t" r="r" b="b"/>
                <a:pathLst>
                  <a:path w="19291" h="38582" extrusionOk="0">
                    <a:moveTo>
                      <a:pt x="17057" y="34997"/>
                    </a:moveTo>
                    <a:cubicBezTo>
                      <a:pt x="17057" y="34997"/>
                      <a:pt x="22651" y="13327"/>
                      <a:pt x="5739" y="5739"/>
                    </a:cubicBezTo>
                  </a:path>
                </a:pathLst>
              </a:custGeom>
              <a:noFill/>
              <a:ln w="11325" cap="rnd" cmpd="sng">
                <a:solidFill>
                  <a:srgbClr val="DB7A8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0" name="Google Shape;410;p34"/>
              <p:cNvSpPr/>
              <p:nvPr/>
            </p:nvSpPr>
            <p:spPr>
              <a:xfrm>
                <a:off x="7386427" y="1496020"/>
                <a:ext cx="71055" cy="76521"/>
              </a:xfrm>
              <a:custGeom>
                <a:avLst/>
                <a:gdLst/>
                <a:ahLst/>
                <a:cxnLst/>
                <a:rect l="l" t="t" r="r" b="b"/>
                <a:pathLst>
                  <a:path w="83594" h="90025" extrusionOk="0">
                    <a:moveTo>
                      <a:pt x="0" y="49220"/>
                    </a:moveTo>
                    <a:cubicBezTo>
                      <a:pt x="2701" y="5750"/>
                      <a:pt x="65011" y="-26273"/>
                      <a:pt x="86103" y="30507"/>
                    </a:cubicBezTo>
                    <a:cubicBezTo>
                      <a:pt x="104365" y="79700"/>
                      <a:pt x="48163" y="93846"/>
                      <a:pt x="16783" y="92560"/>
                    </a:cubicBezTo>
                    <a:lnTo>
                      <a:pt x="0" y="49220"/>
                    </a:lnTo>
                    <a:close/>
                  </a:path>
                </a:pathLst>
              </a:custGeom>
              <a:solidFill>
                <a:srgbClr val="CB61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1" name="Google Shape;411;p34"/>
              <p:cNvSpPr/>
              <p:nvPr/>
            </p:nvSpPr>
            <p:spPr>
              <a:xfrm>
                <a:off x="7218191" y="1502642"/>
                <a:ext cx="10931" cy="21863"/>
              </a:xfrm>
              <a:custGeom>
                <a:avLst/>
                <a:gdLst/>
                <a:ahLst/>
                <a:cxnLst/>
                <a:rect l="l" t="t" r="r" b="b"/>
                <a:pathLst>
                  <a:path w="12860" h="25721" extrusionOk="0">
                    <a:moveTo>
                      <a:pt x="15278" y="11843"/>
                    </a:moveTo>
                    <a:cubicBezTo>
                      <a:pt x="16693" y="19045"/>
                      <a:pt x="14442" y="25539"/>
                      <a:pt x="10391" y="26247"/>
                    </a:cubicBezTo>
                    <a:cubicBezTo>
                      <a:pt x="6276" y="27018"/>
                      <a:pt x="1838" y="21745"/>
                      <a:pt x="424" y="14479"/>
                    </a:cubicBezTo>
                    <a:cubicBezTo>
                      <a:pt x="-991" y="7277"/>
                      <a:pt x="1260" y="782"/>
                      <a:pt x="5311" y="75"/>
                    </a:cubicBezTo>
                    <a:cubicBezTo>
                      <a:pt x="9427" y="-697"/>
                      <a:pt x="13863" y="4576"/>
                      <a:pt x="15278" y="11843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2" name="Google Shape;412;p34"/>
              <p:cNvSpPr/>
              <p:nvPr/>
            </p:nvSpPr>
            <p:spPr>
              <a:xfrm>
                <a:off x="7231471" y="1523330"/>
                <a:ext cx="27328" cy="54658"/>
              </a:xfrm>
              <a:custGeom>
                <a:avLst/>
                <a:gdLst/>
                <a:ahLst/>
                <a:cxnLst/>
                <a:rect l="l" t="t" r="r" b="b"/>
                <a:pathLst>
                  <a:path w="32151" h="64303" extrusionOk="0">
                    <a:moveTo>
                      <a:pt x="17256" y="5739"/>
                    </a:moveTo>
                    <a:cubicBezTo>
                      <a:pt x="17256" y="5739"/>
                      <a:pt x="3044" y="49144"/>
                      <a:pt x="6195" y="58661"/>
                    </a:cubicBezTo>
                    <a:cubicBezTo>
                      <a:pt x="9410" y="68178"/>
                      <a:pt x="32045" y="54996"/>
                      <a:pt x="32045" y="54996"/>
                    </a:cubicBezTo>
                  </a:path>
                </a:pathLst>
              </a:custGeom>
              <a:noFill/>
              <a:ln w="11325" cap="rnd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" name="Google Shape;413;p34"/>
              <p:cNvSpPr/>
              <p:nvPr/>
            </p:nvSpPr>
            <p:spPr>
              <a:xfrm>
                <a:off x="7195842" y="1471297"/>
                <a:ext cx="32795" cy="10931"/>
              </a:xfrm>
              <a:custGeom>
                <a:avLst/>
                <a:gdLst/>
                <a:ahLst/>
                <a:cxnLst/>
                <a:rect l="l" t="t" r="r" b="b"/>
                <a:pathLst>
                  <a:path w="38582" h="12860" extrusionOk="0">
                    <a:moveTo>
                      <a:pt x="39093" y="7217"/>
                    </a:moveTo>
                    <a:cubicBezTo>
                      <a:pt x="39093" y="7217"/>
                      <a:pt x="42501" y="4516"/>
                      <a:pt x="35878" y="2008"/>
                    </a:cubicBezTo>
                    <a:cubicBezTo>
                      <a:pt x="29255" y="-499"/>
                      <a:pt x="12085" y="-2622"/>
                      <a:pt x="1025" y="8439"/>
                    </a:cubicBezTo>
                    <a:cubicBezTo>
                      <a:pt x="1025" y="8439"/>
                      <a:pt x="-2769" y="12554"/>
                      <a:pt x="4240" y="13454"/>
                    </a:cubicBezTo>
                    <a:cubicBezTo>
                      <a:pt x="8098" y="13969"/>
                      <a:pt x="29126" y="14162"/>
                      <a:pt x="39093" y="728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" name="Google Shape;414;p34"/>
              <p:cNvSpPr/>
              <p:nvPr/>
            </p:nvSpPr>
            <p:spPr>
              <a:xfrm>
                <a:off x="7276915" y="1461463"/>
                <a:ext cx="32795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38582" h="6430" extrusionOk="0">
                    <a:moveTo>
                      <a:pt x="1153" y="9989"/>
                    </a:moveTo>
                    <a:cubicBezTo>
                      <a:pt x="1153" y="9989"/>
                      <a:pt x="-2640" y="7803"/>
                      <a:pt x="3533" y="4330"/>
                    </a:cubicBezTo>
                    <a:cubicBezTo>
                      <a:pt x="9706" y="858"/>
                      <a:pt x="26296" y="-3836"/>
                      <a:pt x="38964" y="5359"/>
                    </a:cubicBezTo>
                    <a:cubicBezTo>
                      <a:pt x="38964" y="5359"/>
                      <a:pt x="43336" y="8832"/>
                      <a:pt x="36585" y="10761"/>
                    </a:cubicBezTo>
                    <a:cubicBezTo>
                      <a:pt x="32856" y="11854"/>
                      <a:pt x="12085" y="15262"/>
                      <a:pt x="1218" y="992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" name="Google Shape;415;p34"/>
              <p:cNvSpPr/>
              <p:nvPr/>
            </p:nvSpPr>
            <p:spPr>
              <a:xfrm>
                <a:off x="7397277" y="1515313"/>
                <a:ext cx="49192" cy="27328"/>
              </a:xfrm>
              <a:custGeom>
                <a:avLst/>
                <a:gdLst/>
                <a:ahLst/>
                <a:cxnLst/>
                <a:rect l="l" t="t" r="r" b="b"/>
                <a:pathLst>
                  <a:path w="57873" h="32151" extrusionOk="0">
                    <a:moveTo>
                      <a:pt x="5739" y="31321"/>
                    </a:moveTo>
                    <a:cubicBezTo>
                      <a:pt x="5739" y="31321"/>
                      <a:pt x="19436" y="-13948"/>
                      <a:pt x="58276" y="15953"/>
                    </a:cubicBezTo>
                  </a:path>
                </a:pathLst>
              </a:custGeom>
              <a:noFill/>
              <a:ln w="11325" cap="rnd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6" name="Google Shape;416;p34"/>
              <p:cNvSpPr/>
              <p:nvPr/>
            </p:nvSpPr>
            <p:spPr>
              <a:xfrm>
                <a:off x="7419224" y="1515195"/>
                <a:ext cx="16397" cy="32795"/>
              </a:xfrm>
              <a:custGeom>
                <a:avLst/>
                <a:gdLst/>
                <a:ahLst/>
                <a:cxnLst/>
                <a:rect l="l" t="t" r="r" b="b"/>
                <a:pathLst>
                  <a:path w="19291" h="38582" extrusionOk="0">
                    <a:moveTo>
                      <a:pt x="13520" y="39048"/>
                    </a:moveTo>
                    <a:cubicBezTo>
                      <a:pt x="13520" y="39048"/>
                      <a:pt x="22908" y="16349"/>
                      <a:pt x="5739" y="5739"/>
                    </a:cubicBezTo>
                  </a:path>
                </a:pathLst>
              </a:custGeom>
              <a:noFill/>
              <a:ln w="11325" cap="rnd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7" name="Google Shape;417;p34"/>
              <p:cNvSpPr/>
              <p:nvPr/>
            </p:nvSpPr>
            <p:spPr>
              <a:xfrm>
                <a:off x="7287470" y="1496799"/>
                <a:ext cx="10931" cy="21863"/>
              </a:xfrm>
              <a:custGeom>
                <a:avLst/>
                <a:gdLst/>
                <a:ahLst/>
                <a:cxnLst/>
                <a:rect l="l" t="t" r="r" b="b"/>
                <a:pathLst>
                  <a:path w="12860" h="25721" extrusionOk="0">
                    <a:moveTo>
                      <a:pt x="15278" y="11843"/>
                    </a:moveTo>
                    <a:cubicBezTo>
                      <a:pt x="16693" y="19045"/>
                      <a:pt x="14443" y="25539"/>
                      <a:pt x="10391" y="26247"/>
                    </a:cubicBezTo>
                    <a:cubicBezTo>
                      <a:pt x="6276" y="27018"/>
                      <a:pt x="1839" y="21745"/>
                      <a:pt x="424" y="14479"/>
                    </a:cubicBezTo>
                    <a:cubicBezTo>
                      <a:pt x="-991" y="7277"/>
                      <a:pt x="1260" y="782"/>
                      <a:pt x="5311" y="75"/>
                    </a:cubicBezTo>
                    <a:cubicBezTo>
                      <a:pt x="9427" y="-697"/>
                      <a:pt x="13864" y="4576"/>
                      <a:pt x="15278" y="11843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8" name="Google Shape;418;p34"/>
              <p:cNvSpPr/>
              <p:nvPr/>
            </p:nvSpPr>
            <p:spPr>
              <a:xfrm>
                <a:off x="7256643" y="1575255"/>
                <a:ext cx="43727" cy="32795"/>
              </a:xfrm>
              <a:custGeom>
                <a:avLst/>
                <a:gdLst/>
                <a:ahLst/>
                <a:cxnLst/>
                <a:rect l="l" t="t" r="r" b="b"/>
                <a:pathLst>
                  <a:path w="51443" h="38582" extrusionOk="0">
                    <a:moveTo>
                      <a:pt x="5739" y="20207"/>
                    </a:moveTo>
                    <a:cubicBezTo>
                      <a:pt x="25095" y="15770"/>
                      <a:pt x="47537" y="5739"/>
                      <a:pt x="47537" y="5739"/>
                    </a:cubicBezTo>
                    <a:cubicBezTo>
                      <a:pt x="47537" y="5739"/>
                      <a:pt x="51845" y="31139"/>
                      <a:pt x="34998" y="35833"/>
                    </a:cubicBezTo>
                    <a:cubicBezTo>
                      <a:pt x="16606" y="40978"/>
                      <a:pt x="6704" y="25480"/>
                      <a:pt x="5739" y="20207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325" cap="rnd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9" name="Google Shape;419;p34"/>
              <p:cNvSpPr/>
              <p:nvPr/>
            </p:nvSpPr>
            <p:spPr>
              <a:xfrm>
                <a:off x="7110946" y="1719685"/>
                <a:ext cx="519253" cy="879997"/>
              </a:xfrm>
              <a:custGeom>
                <a:avLst/>
                <a:gdLst/>
                <a:ahLst/>
                <a:cxnLst/>
                <a:rect l="l" t="t" r="r" b="b"/>
                <a:pathLst>
                  <a:path w="610886" h="1035291" extrusionOk="0">
                    <a:moveTo>
                      <a:pt x="517195" y="547099"/>
                    </a:moveTo>
                    <a:cubicBezTo>
                      <a:pt x="533014" y="466141"/>
                      <a:pt x="584714" y="142564"/>
                      <a:pt x="533014" y="38456"/>
                    </a:cubicBezTo>
                    <a:cubicBezTo>
                      <a:pt x="514495" y="1031"/>
                      <a:pt x="441702" y="-2312"/>
                      <a:pt x="361837" y="967"/>
                    </a:cubicBezTo>
                    <a:cubicBezTo>
                      <a:pt x="337016" y="17043"/>
                      <a:pt x="242296" y="77617"/>
                      <a:pt x="203393" y="70094"/>
                    </a:cubicBezTo>
                    <a:cubicBezTo>
                      <a:pt x="202942" y="70029"/>
                      <a:pt x="202235" y="69836"/>
                      <a:pt x="201206" y="69579"/>
                    </a:cubicBezTo>
                    <a:cubicBezTo>
                      <a:pt x="182880" y="65014"/>
                      <a:pt x="175999" y="52153"/>
                      <a:pt x="191239" y="41028"/>
                    </a:cubicBezTo>
                    <a:cubicBezTo>
                      <a:pt x="191239" y="41028"/>
                      <a:pt x="151692" y="37234"/>
                      <a:pt x="102564" y="46494"/>
                    </a:cubicBezTo>
                    <a:cubicBezTo>
                      <a:pt x="74849" y="51703"/>
                      <a:pt x="0" y="90414"/>
                      <a:pt x="0" y="90414"/>
                    </a:cubicBezTo>
                    <a:cubicBezTo>
                      <a:pt x="0" y="90414"/>
                      <a:pt x="37682" y="158511"/>
                      <a:pt x="93241" y="181982"/>
                    </a:cubicBezTo>
                    <a:cubicBezTo>
                      <a:pt x="83787" y="266477"/>
                      <a:pt x="97870" y="303774"/>
                      <a:pt x="185516" y="499000"/>
                    </a:cubicBezTo>
                    <a:cubicBezTo>
                      <a:pt x="259594" y="664004"/>
                      <a:pt x="175549" y="812610"/>
                      <a:pt x="175549" y="812610"/>
                    </a:cubicBezTo>
                    <a:cubicBezTo>
                      <a:pt x="175549" y="812610"/>
                      <a:pt x="611722" y="1163323"/>
                      <a:pt x="614166" y="984751"/>
                    </a:cubicBezTo>
                    <a:cubicBezTo>
                      <a:pt x="615966" y="850356"/>
                      <a:pt x="496939" y="650628"/>
                      <a:pt x="517195" y="54709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0" name="Google Shape;420;p34"/>
              <p:cNvSpPr/>
              <p:nvPr/>
            </p:nvSpPr>
            <p:spPr>
              <a:xfrm>
                <a:off x="6895204" y="1918826"/>
                <a:ext cx="573911" cy="814407"/>
              </a:xfrm>
              <a:custGeom>
                <a:avLst/>
                <a:gdLst/>
                <a:ahLst/>
                <a:cxnLst/>
                <a:rect l="l" t="t" r="r" b="b"/>
                <a:pathLst>
                  <a:path w="675189" h="958126" extrusionOk="0">
                    <a:moveTo>
                      <a:pt x="408056" y="959399"/>
                    </a:moveTo>
                    <a:cubicBezTo>
                      <a:pt x="384328" y="956698"/>
                      <a:pt x="362979" y="943708"/>
                      <a:pt x="349733" y="923903"/>
                    </a:cubicBezTo>
                    <a:cubicBezTo>
                      <a:pt x="347610" y="920752"/>
                      <a:pt x="345360" y="917344"/>
                      <a:pt x="342981" y="913743"/>
                    </a:cubicBezTo>
                    <a:cubicBezTo>
                      <a:pt x="293338" y="838572"/>
                      <a:pt x="274047" y="608428"/>
                      <a:pt x="162352" y="363174"/>
                    </a:cubicBezTo>
                    <a:cubicBezTo>
                      <a:pt x="135151" y="303500"/>
                      <a:pt x="37538" y="292761"/>
                      <a:pt x="10851" y="225242"/>
                    </a:cubicBezTo>
                    <a:cubicBezTo>
                      <a:pt x="10851" y="225242"/>
                      <a:pt x="-54674" y="6480"/>
                      <a:pt x="136308" y="50"/>
                    </a:cubicBezTo>
                    <a:cubicBezTo>
                      <a:pt x="327291" y="-6380"/>
                      <a:pt x="647716" y="608686"/>
                      <a:pt x="652797" y="673182"/>
                    </a:cubicBezTo>
                    <a:cubicBezTo>
                      <a:pt x="657684" y="735686"/>
                      <a:pt x="779025" y="1001260"/>
                      <a:pt x="408056" y="95939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1" name="Google Shape;421;p34"/>
              <p:cNvSpPr/>
              <p:nvPr/>
            </p:nvSpPr>
            <p:spPr>
              <a:xfrm>
                <a:off x="6597271" y="2609455"/>
                <a:ext cx="229564" cy="114781"/>
              </a:xfrm>
              <a:custGeom>
                <a:avLst/>
                <a:gdLst/>
                <a:ahLst/>
                <a:cxnLst/>
                <a:rect l="l" t="t" r="r" b="b"/>
                <a:pathLst>
                  <a:path w="270075" h="135037" extrusionOk="0">
                    <a:moveTo>
                      <a:pt x="0" y="141018"/>
                    </a:moveTo>
                    <a:lnTo>
                      <a:pt x="271812" y="141018"/>
                    </a:lnTo>
                    <a:cubicBezTo>
                      <a:pt x="271812" y="141018"/>
                      <a:pt x="281973" y="97677"/>
                      <a:pt x="264161" y="68162"/>
                    </a:cubicBezTo>
                    <a:cubicBezTo>
                      <a:pt x="248341" y="42055"/>
                      <a:pt x="254386" y="27200"/>
                      <a:pt x="266089" y="5594"/>
                    </a:cubicBezTo>
                    <a:cubicBezTo>
                      <a:pt x="253808" y="10610"/>
                      <a:pt x="237860" y="15240"/>
                      <a:pt x="220305" y="14211"/>
                    </a:cubicBezTo>
                    <a:cubicBezTo>
                      <a:pt x="206737" y="13439"/>
                      <a:pt x="192462" y="7266"/>
                      <a:pt x="179858" y="0"/>
                    </a:cubicBezTo>
                    <a:cubicBezTo>
                      <a:pt x="168155" y="13311"/>
                      <a:pt x="118062" y="70091"/>
                      <a:pt x="102436" y="81344"/>
                    </a:cubicBezTo>
                    <a:cubicBezTo>
                      <a:pt x="84688" y="94076"/>
                      <a:pt x="5466" y="89575"/>
                      <a:pt x="0" y="141018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2" name="Google Shape;422;p34"/>
              <p:cNvSpPr/>
              <p:nvPr/>
            </p:nvSpPr>
            <p:spPr>
              <a:xfrm>
                <a:off x="7176763" y="1824356"/>
                <a:ext cx="349812" cy="333415"/>
              </a:xfrm>
              <a:custGeom>
                <a:avLst/>
                <a:gdLst/>
                <a:ahLst/>
                <a:cxnLst/>
                <a:rect l="l" t="t" r="r" b="b"/>
                <a:pathLst>
                  <a:path w="411544" h="392253" extrusionOk="0">
                    <a:moveTo>
                      <a:pt x="410993" y="0"/>
                    </a:moveTo>
                    <a:cubicBezTo>
                      <a:pt x="410993" y="0"/>
                      <a:pt x="446360" y="321841"/>
                      <a:pt x="216924" y="389295"/>
                    </a:cubicBezTo>
                    <a:cubicBezTo>
                      <a:pt x="-12511" y="456750"/>
                      <a:pt x="-77587" y="93176"/>
                      <a:pt x="107608" y="67005"/>
                    </a:cubicBezTo>
                    <a:cubicBezTo>
                      <a:pt x="292803" y="40833"/>
                      <a:pt x="410929" y="0"/>
                      <a:pt x="410929" y="0"/>
                    </a:cubicBezTo>
                    <a:close/>
                  </a:path>
                </a:pathLst>
              </a:custGeom>
              <a:solidFill>
                <a:srgbClr val="000000">
                  <a:alpha val="15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3" name="Google Shape;423;p34"/>
              <p:cNvSpPr/>
              <p:nvPr/>
            </p:nvSpPr>
            <p:spPr>
              <a:xfrm>
                <a:off x="6729770" y="1911521"/>
                <a:ext cx="366210" cy="732420"/>
              </a:xfrm>
              <a:custGeom>
                <a:avLst/>
                <a:gdLst/>
                <a:ahLst/>
                <a:cxnLst/>
                <a:rect l="l" t="t" r="r" b="b"/>
                <a:pathLst>
                  <a:path w="430835" h="861670" extrusionOk="0">
                    <a:moveTo>
                      <a:pt x="199536" y="71929"/>
                    </a:moveTo>
                    <a:cubicBezTo>
                      <a:pt x="183138" y="194621"/>
                      <a:pt x="119285" y="581858"/>
                      <a:pt x="6495" y="770847"/>
                    </a:cubicBezTo>
                    <a:cubicBezTo>
                      <a:pt x="-29836" y="831743"/>
                      <a:pt x="98064" y="865888"/>
                      <a:pt x="98771" y="865695"/>
                    </a:cubicBezTo>
                    <a:cubicBezTo>
                      <a:pt x="115941" y="861194"/>
                      <a:pt x="144491" y="833865"/>
                      <a:pt x="157674" y="821969"/>
                    </a:cubicBezTo>
                    <a:cubicBezTo>
                      <a:pt x="249178" y="739467"/>
                      <a:pt x="435016" y="505916"/>
                      <a:pt x="435016" y="318663"/>
                    </a:cubicBezTo>
                    <a:cubicBezTo>
                      <a:pt x="435016" y="227352"/>
                      <a:pt x="436624" y="52960"/>
                      <a:pt x="370198" y="8654"/>
                    </a:cubicBezTo>
                    <a:cubicBezTo>
                      <a:pt x="329300" y="-18675"/>
                      <a:pt x="205966" y="23187"/>
                      <a:pt x="199471" y="7192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4" name="Google Shape;424;p34"/>
              <p:cNvSpPr/>
              <p:nvPr/>
            </p:nvSpPr>
            <p:spPr>
              <a:xfrm>
                <a:off x="7033015" y="1906980"/>
                <a:ext cx="612172" cy="830804"/>
              </a:xfrm>
              <a:custGeom>
                <a:avLst/>
                <a:gdLst/>
                <a:ahLst/>
                <a:cxnLst/>
                <a:rect l="l" t="t" r="r" b="b"/>
                <a:pathLst>
                  <a:path w="720202" h="977417" extrusionOk="0">
                    <a:moveTo>
                      <a:pt x="407780" y="968336"/>
                    </a:moveTo>
                    <a:cubicBezTo>
                      <a:pt x="407780" y="968336"/>
                      <a:pt x="397684" y="954317"/>
                      <a:pt x="380130" y="927695"/>
                    </a:cubicBezTo>
                    <a:cubicBezTo>
                      <a:pt x="359231" y="896058"/>
                      <a:pt x="336082" y="833748"/>
                      <a:pt x="308045" y="753882"/>
                    </a:cubicBezTo>
                    <a:cubicBezTo>
                      <a:pt x="278594" y="670030"/>
                      <a:pt x="243613" y="566887"/>
                      <a:pt x="199886" y="459564"/>
                    </a:cubicBezTo>
                    <a:cubicBezTo>
                      <a:pt x="186382" y="426447"/>
                      <a:pt x="172107" y="392881"/>
                      <a:pt x="156867" y="359443"/>
                    </a:cubicBezTo>
                    <a:cubicBezTo>
                      <a:pt x="129666" y="299769"/>
                      <a:pt x="54817" y="308000"/>
                      <a:pt x="28195" y="240481"/>
                    </a:cubicBezTo>
                    <a:cubicBezTo>
                      <a:pt x="28195" y="240481"/>
                      <a:pt x="-75656" y="6543"/>
                      <a:pt x="115262" y="49"/>
                    </a:cubicBezTo>
                    <a:cubicBezTo>
                      <a:pt x="306245" y="-6382"/>
                      <a:pt x="669046" y="625853"/>
                      <a:pt x="689945" y="687135"/>
                    </a:cubicBezTo>
                    <a:cubicBezTo>
                      <a:pt x="712773" y="754139"/>
                      <a:pt x="824147" y="1032511"/>
                      <a:pt x="407780" y="96833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5" name="Google Shape;425;p34"/>
              <p:cNvSpPr/>
              <p:nvPr/>
            </p:nvSpPr>
            <p:spPr>
              <a:xfrm>
                <a:off x="6766676" y="2609455"/>
                <a:ext cx="229564" cy="114781"/>
              </a:xfrm>
              <a:custGeom>
                <a:avLst/>
                <a:gdLst/>
                <a:ahLst/>
                <a:cxnLst/>
                <a:rect l="l" t="t" r="r" b="b"/>
                <a:pathLst>
                  <a:path w="270075" h="135037" extrusionOk="0">
                    <a:moveTo>
                      <a:pt x="0" y="141018"/>
                    </a:moveTo>
                    <a:lnTo>
                      <a:pt x="271812" y="141018"/>
                    </a:lnTo>
                    <a:cubicBezTo>
                      <a:pt x="271812" y="141018"/>
                      <a:pt x="281972" y="97677"/>
                      <a:pt x="264160" y="68162"/>
                    </a:cubicBezTo>
                    <a:cubicBezTo>
                      <a:pt x="248341" y="42055"/>
                      <a:pt x="254386" y="27200"/>
                      <a:pt x="266089" y="5594"/>
                    </a:cubicBezTo>
                    <a:cubicBezTo>
                      <a:pt x="253807" y="10610"/>
                      <a:pt x="237860" y="15240"/>
                      <a:pt x="220305" y="14211"/>
                    </a:cubicBezTo>
                    <a:cubicBezTo>
                      <a:pt x="206737" y="13439"/>
                      <a:pt x="192462" y="7266"/>
                      <a:pt x="179858" y="0"/>
                    </a:cubicBezTo>
                    <a:cubicBezTo>
                      <a:pt x="168155" y="13311"/>
                      <a:pt x="118062" y="70091"/>
                      <a:pt x="102436" y="81344"/>
                    </a:cubicBezTo>
                    <a:cubicBezTo>
                      <a:pt x="84688" y="94076"/>
                      <a:pt x="5466" y="89575"/>
                      <a:pt x="0" y="14101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6" name="Google Shape;426;p34"/>
              <p:cNvSpPr/>
              <p:nvPr/>
            </p:nvSpPr>
            <p:spPr>
              <a:xfrm>
                <a:off x="7202718" y="2143440"/>
                <a:ext cx="109316" cy="399004"/>
              </a:xfrm>
              <a:custGeom>
                <a:avLst/>
                <a:gdLst/>
                <a:ahLst/>
                <a:cxnLst/>
                <a:rect l="l" t="t" r="r" b="b"/>
                <a:pathLst>
                  <a:path w="128607" h="469417" extrusionOk="0">
                    <a:moveTo>
                      <a:pt x="108159" y="475398"/>
                    </a:moveTo>
                    <a:cubicBezTo>
                      <a:pt x="78708" y="391546"/>
                      <a:pt x="43727" y="288403"/>
                      <a:pt x="0" y="181080"/>
                    </a:cubicBezTo>
                    <a:cubicBezTo>
                      <a:pt x="11446" y="99800"/>
                      <a:pt x="36010" y="28615"/>
                      <a:pt x="77422" y="0"/>
                    </a:cubicBezTo>
                    <a:cubicBezTo>
                      <a:pt x="77422" y="0"/>
                      <a:pt x="177865" y="311166"/>
                      <a:pt x="108159" y="475398"/>
                    </a:cubicBezTo>
                    <a:close/>
                  </a:path>
                </a:pathLst>
              </a:cu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7" name="Google Shape;427;p34"/>
              <p:cNvSpPr/>
              <p:nvPr/>
            </p:nvSpPr>
            <p:spPr>
              <a:xfrm>
                <a:off x="6899175" y="1915626"/>
                <a:ext cx="366210" cy="726954"/>
              </a:xfrm>
              <a:custGeom>
                <a:avLst/>
                <a:gdLst/>
                <a:ahLst/>
                <a:cxnLst/>
                <a:rect l="l" t="t" r="r" b="b"/>
                <a:pathLst>
                  <a:path w="430835" h="855240" extrusionOk="0">
                    <a:moveTo>
                      <a:pt x="158638" y="58349"/>
                    </a:moveTo>
                    <a:cubicBezTo>
                      <a:pt x="142241" y="181041"/>
                      <a:pt x="119220" y="577023"/>
                      <a:pt x="6495" y="765948"/>
                    </a:cubicBezTo>
                    <a:cubicBezTo>
                      <a:pt x="-29836" y="826844"/>
                      <a:pt x="98064" y="860989"/>
                      <a:pt x="98771" y="860796"/>
                    </a:cubicBezTo>
                    <a:cubicBezTo>
                      <a:pt x="115941" y="856295"/>
                      <a:pt x="144491" y="828966"/>
                      <a:pt x="157674" y="817070"/>
                    </a:cubicBezTo>
                    <a:cubicBezTo>
                      <a:pt x="249178" y="734568"/>
                      <a:pt x="435016" y="501016"/>
                      <a:pt x="435016" y="313764"/>
                    </a:cubicBezTo>
                    <a:cubicBezTo>
                      <a:pt x="435016" y="222452"/>
                      <a:pt x="327886" y="55391"/>
                      <a:pt x="261460" y="11086"/>
                    </a:cubicBezTo>
                    <a:cubicBezTo>
                      <a:pt x="220563" y="-16179"/>
                      <a:pt x="165132" y="9607"/>
                      <a:pt x="158638" y="5834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8" name="Google Shape;428;p34"/>
              <p:cNvSpPr/>
              <p:nvPr/>
            </p:nvSpPr>
            <p:spPr>
              <a:xfrm>
                <a:off x="6532960" y="1580511"/>
                <a:ext cx="147577" cy="349812"/>
              </a:xfrm>
              <a:custGeom>
                <a:avLst/>
                <a:gdLst/>
                <a:ahLst/>
                <a:cxnLst/>
                <a:rect l="l" t="t" r="r" b="b"/>
                <a:pathLst>
                  <a:path w="173620" h="411544" extrusionOk="0">
                    <a:moveTo>
                      <a:pt x="0" y="101664"/>
                    </a:moveTo>
                    <a:lnTo>
                      <a:pt x="56394" y="0"/>
                    </a:lnTo>
                    <a:lnTo>
                      <a:pt x="178250" y="340103"/>
                    </a:lnTo>
                    <a:lnTo>
                      <a:pt x="106358" y="417332"/>
                    </a:lnTo>
                    <a:lnTo>
                      <a:pt x="0" y="10166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9" name="Google Shape;429;p34"/>
              <p:cNvSpPr/>
              <p:nvPr/>
            </p:nvSpPr>
            <p:spPr>
              <a:xfrm>
                <a:off x="6532960" y="1666834"/>
                <a:ext cx="344346" cy="322483"/>
              </a:xfrm>
              <a:custGeom>
                <a:avLst/>
                <a:gdLst/>
                <a:ahLst/>
                <a:cxnLst/>
                <a:rect l="l" t="t" r="r" b="b"/>
                <a:pathLst>
                  <a:path w="405113" h="379392" extrusionOk="0">
                    <a:moveTo>
                      <a:pt x="294253" y="59545"/>
                    </a:moveTo>
                    <a:lnTo>
                      <a:pt x="407558" y="383251"/>
                    </a:lnTo>
                    <a:lnTo>
                      <a:pt x="106358" y="315667"/>
                    </a:lnTo>
                    <a:lnTo>
                      <a:pt x="0" y="0"/>
                    </a:lnTo>
                    <a:lnTo>
                      <a:pt x="294253" y="5954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0" name="Google Shape;430;p34"/>
              <p:cNvSpPr/>
              <p:nvPr/>
            </p:nvSpPr>
            <p:spPr>
              <a:xfrm>
                <a:off x="6782781" y="1710405"/>
                <a:ext cx="92919" cy="267825"/>
              </a:xfrm>
              <a:custGeom>
                <a:avLst/>
                <a:gdLst/>
                <a:ahLst/>
                <a:cxnLst/>
                <a:rect l="l" t="t" r="r" b="b"/>
                <a:pathLst>
                  <a:path w="109316" h="315088" extrusionOk="0">
                    <a:moveTo>
                      <a:pt x="107259" y="315603"/>
                    </a:moveTo>
                    <a:lnTo>
                      <a:pt x="112532" y="306343"/>
                    </a:lnTo>
                    <a:lnTo>
                      <a:pt x="5338" y="0"/>
                    </a:lnTo>
                    <a:lnTo>
                      <a:pt x="0" y="8231"/>
                    </a:lnTo>
                    <a:lnTo>
                      <a:pt x="107259" y="315603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1" name="Google Shape;431;p34"/>
              <p:cNvSpPr/>
              <p:nvPr/>
            </p:nvSpPr>
            <p:spPr>
              <a:xfrm>
                <a:off x="6532960" y="1663230"/>
                <a:ext cx="251427" cy="49192"/>
              </a:xfrm>
              <a:custGeom>
                <a:avLst/>
                <a:gdLst/>
                <a:ahLst/>
                <a:cxnLst/>
                <a:rect l="l" t="t" r="r" b="b"/>
                <a:pathLst>
                  <a:path w="295797" h="57873" extrusionOk="0">
                    <a:moveTo>
                      <a:pt x="299591" y="55558"/>
                    </a:moveTo>
                    <a:lnTo>
                      <a:pt x="14018" y="0"/>
                    </a:lnTo>
                    <a:lnTo>
                      <a:pt x="0" y="4244"/>
                    </a:lnTo>
                    <a:lnTo>
                      <a:pt x="294253" y="63789"/>
                    </a:lnTo>
                    <a:lnTo>
                      <a:pt x="299591" y="5555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2" name="Google Shape;432;p34"/>
              <p:cNvSpPr/>
              <p:nvPr/>
            </p:nvSpPr>
            <p:spPr>
              <a:xfrm>
                <a:off x="6532960" y="1584661"/>
                <a:ext cx="81987" cy="87453"/>
              </a:xfrm>
              <a:custGeom>
                <a:avLst/>
                <a:gdLst/>
                <a:ahLst/>
                <a:cxnLst/>
                <a:rect l="l" t="t" r="r" b="b"/>
                <a:pathLst>
                  <a:path w="96455" h="102886" extrusionOk="0">
                    <a:moveTo>
                      <a:pt x="0" y="96777"/>
                    </a:moveTo>
                    <a:lnTo>
                      <a:pt x="60960" y="0"/>
                    </a:lnTo>
                    <a:lnTo>
                      <a:pt x="99799" y="109252"/>
                    </a:lnTo>
                    <a:lnTo>
                      <a:pt x="14018" y="92533"/>
                    </a:lnTo>
                    <a:lnTo>
                      <a:pt x="0" y="96777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3" name="Google Shape;433;p34"/>
              <p:cNvSpPr/>
              <p:nvPr/>
            </p:nvSpPr>
            <p:spPr>
              <a:xfrm>
                <a:off x="6808714" y="1774560"/>
                <a:ext cx="699625" cy="207701"/>
              </a:xfrm>
              <a:custGeom>
                <a:avLst/>
                <a:gdLst/>
                <a:ahLst/>
                <a:cxnLst/>
                <a:rect l="l" t="t" r="r" b="b"/>
                <a:pathLst>
                  <a:path w="823088" h="244354" extrusionOk="0">
                    <a:moveTo>
                      <a:pt x="24950" y="64"/>
                    </a:moveTo>
                    <a:lnTo>
                      <a:pt x="379392" y="116711"/>
                    </a:lnTo>
                    <a:cubicBezTo>
                      <a:pt x="385952" y="118833"/>
                      <a:pt x="392961" y="118898"/>
                      <a:pt x="399520" y="116711"/>
                    </a:cubicBezTo>
                    <a:lnTo>
                      <a:pt x="721360" y="12796"/>
                    </a:lnTo>
                    <a:lnTo>
                      <a:pt x="829069" y="137996"/>
                    </a:lnTo>
                    <a:cubicBezTo>
                      <a:pt x="829069" y="137996"/>
                      <a:pt x="585615" y="239982"/>
                      <a:pt x="412895" y="247891"/>
                    </a:cubicBezTo>
                    <a:cubicBezTo>
                      <a:pt x="398041" y="248599"/>
                      <a:pt x="383251" y="245833"/>
                      <a:pt x="369619" y="239917"/>
                    </a:cubicBezTo>
                    <a:lnTo>
                      <a:pt x="0" y="80315"/>
                    </a:lnTo>
                    <a:lnTo>
                      <a:pt x="24950" y="0"/>
                    </a:lnTo>
                  </a:path>
                </a:pathLst>
              </a:custGeom>
              <a:solidFill>
                <a:srgbClr val="CB61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4" name="Google Shape;434;p34"/>
              <p:cNvSpPr/>
              <p:nvPr/>
            </p:nvSpPr>
            <p:spPr>
              <a:xfrm>
                <a:off x="6553325" y="1756039"/>
                <a:ext cx="21863" cy="21863"/>
              </a:xfrm>
              <a:custGeom>
                <a:avLst/>
                <a:gdLst/>
                <a:ahLst/>
                <a:cxnLst/>
                <a:rect l="l" t="t" r="r" b="b"/>
                <a:pathLst>
                  <a:path w="25721" h="25721" extrusionOk="0">
                    <a:moveTo>
                      <a:pt x="4949" y="6831"/>
                    </a:moveTo>
                    <a:cubicBezTo>
                      <a:pt x="10093" y="-2429"/>
                      <a:pt x="30992" y="11268"/>
                      <a:pt x="26362" y="21428"/>
                    </a:cubicBezTo>
                    <a:cubicBezTo>
                      <a:pt x="21797" y="31652"/>
                      <a:pt x="-1738" y="18984"/>
                      <a:pt x="4949" y="6831"/>
                    </a:cubicBezTo>
                    <a:close/>
                  </a:path>
                </a:pathLst>
              </a:custGeom>
              <a:solidFill>
                <a:srgbClr val="CB61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5" name="Google Shape;435;p34"/>
              <p:cNvSpPr/>
              <p:nvPr/>
            </p:nvSpPr>
            <p:spPr>
              <a:xfrm>
                <a:off x="6548892" y="1743802"/>
                <a:ext cx="27328" cy="21863"/>
              </a:xfrm>
              <a:custGeom>
                <a:avLst/>
                <a:gdLst/>
                <a:ahLst/>
                <a:cxnLst/>
                <a:rect l="l" t="t" r="r" b="b"/>
                <a:pathLst>
                  <a:path w="32151" h="25721" extrusionOk="0">
                    <a:moveTo>
                      <a:pt x="3869" y="9345"/>
                    </a:moveTo>
                    <a:cubicBezTo>
                      <a:pt x="5412" y="-1137"/>
                      <a:pt x="29784" y="4393"/>
                      <a:pt x="29076" y="15582"/>
                    </a:cubicBezTo>
                    <a:cubicBezTo>
                      <a:pt x="28305" y="26707"/>
                      <a:pt x="1876" y="23106"/>
                      <a:pt x="3869" y="9345"/>
                    </a:cubicBezTo>
                    <a:close/>
                  </a:path>
                </a:pathLst>
              </a:custGeom>
              <a:solidFill>
                <a:srgbClr val="CB61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6" name="Google Shape;436;p34"/>
              <p:cNvSpPr/>
              <p:nvPr/>
            </p:nvSpPr>
            <p:spPr>
              <a:xfrm>
                <a:off x="7338876" y="1744739"/>
                <a:ext cx="235030" cy="180372"/>
              </a:xfrm>
              <a:custGeom>
                <a:avLst/>
                <a:gdLst/>
                <a:ahLst/>
                <a:cxnLst/>
                <a:rect l="l" t="t" r="r" b="b"/>
                <a:pathLst>
                  <a:path w="276506" h="212202" extrusionOk="0">
                    <a:moveTo>
                      <a:pt x="0" y="79041"/>
                    </a:moveTo>
                    <a:cubicBezTo>
                      <a:pt x="0" y="79041"/>
                      <a:pt x="34531" y="188293"/>
                      <a:pt x="152978" y="213115"/>
                    </a:cubicBezTo>
                    <a:cubicBezTo>
                      <a:pt x="152978" y="213115"/>
                      <a:pt x="348655" y="152798"/>
                      <a:pt x="251235" y="19496"/>
                    </a:cubicBezTo>
                    <a:cubicBezTo>
                      <a:pt x="251235" y="19496"/>
                      <a:pt x="154908" y="-52074"/>
                      <a:pt x="0" y="7904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7" name="Google Shape;437;p34"/>
              <p:cNvSpPr/>
              <p:nvPr/>
            </p:nvSpPr>
            <p:spPr>
              <a:xfrm>
                <a:off x="6540223" y="1728002"/>
                <a:ext cx="27328" cy="21863"/>
              </a:xfrm>
              <a:custGeom>
                <a:avLst/>
                <a:gdLst/>
                <a:ahLst/>
                <a:cxnLst/>
                <a:rect l="l" t="t" r="r" b="b"/>
                <a:pathLst>
                  <a:path w="32151" h="25721" extrusionOk="0">
                    <a:moveTo>
                      <a:pt x="3855" y="9884"/>
                    </a:moveTo>
                    <a:cubicBezTo>
                      <a:pt x="5334" y="-1883"/>
                      <a:pt x="31762" y="4804"/>
                      <a:pt x="31184" y="17343"/>
                    </a:cubicBezTo>
                    <a:cubicBezTo>
                      <a:pt x="30605" y="29883"/>
                      <a:pt x="1926" y="25317"/>
                      <a:pt x="3855" y="9884"/>
                    </a:cubicBezTo>
                    <a:close/>
                  </a:path>
                </a:pathLst>
              </a:custGeom>
              <a:solidFill>
                <a:srgbClr val="CB61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8" name="Google Shape;438;p34"/>
              <p:cNvSpPr/>
              <p:nvPr/>
            </p:nvSpPr>
            <p:spPr>
              <a:xfrm>
                <a:off x="6532660" y="1707832"/>
                <a:ext cx="27328" cy="21863"/>
              </a:xfrm>
              <a:custGeom>
                <a:avLst/>
                <a:gdLst/>
                <a:ahLst/>
                <a:cxnLst/>
                <a:rect l="l" t="t" r="r" b="b"/>
                <a:pathLst>
                  <a:path w="32151" h="25721" extrusionOk="0">
                    <a:moveTo>
                      <a:pt x="4405" y="20264"/>
                    </a:moveTo>
                    <a:cubicBezTo>
                      <a:pt x="7492" y="29074"/>
                      <a:pt x="36750" y="26952"/>
                      <a:pt x="32184" y="10425"/>
                    </a:cubicBezTo>
                    <a:cubicBezTo>
                      <a:pt x="28583" y="-2564"/>
                      <a:pt x="-932" y="4895"/>
                      <a:pt x="4405" y="20264"/>
                    </a:cubicBezTo>
                    <a:close/>
                  </a:path>
                </a:pathLst>
              </a:custGeom>
              <a:solidFill>
                <a:srgbClr val="CB61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" name="Google Shape;439;p34"/>
              <p:cNvSpPr/>
              <p:nvPr/>
            </p:nvSpPr>
            <p:spPr>
              <a:xfrm>
                <a:off x="6675050" y="1716662"/>
                <a:ext cx="163974" cy="125713"/>
              </a:xfrm>
              <a:custGeom>
                <a:avLst/>
                <a:gdLst/>
                <a:ahLst/>
                <a:cxnLst/>
                <a:rect l="l" t="t" r="r" b="b"/>
                <a:pathLst>
                  <a:path w="192911" h="147898" extrusionOk="0">
                    <a:moveTo>
                      <a:pt x="194474" y="72817"/>
                    </a:moveTo>
                    <a:cubicBezTo>
                      <a:pt x="167789" y="58863"/>
                      <a:pt x="145283" y="40601"/>
                      <a:pt x="130428" y="27547"/>
                    </a:cubicBezTo>
                    <a:cubicBezTo>
                      <a:pt x="115510" y="14494"/>
                      <a:pt x="77571" y="-2097"/>
                      <a:pt x="74291" y="218"/>
                    </a:cubicBezTo>
                    <a:cubicBezTo>
                      <a:pt x="70947" y="2533"/>
                      <a:pt x="68697" y="12179"/>
                      <a:pt x="89081" y="28383"/>
                    </a:cubicBezTo>
                    <a:cubicBezTo>
                      <a:pt x="101106" y="37964"/>
                      <a:pt x="104707" y="44845"/>
                      <a:pt x="104707" y="44845"/>
                    </a:cubicBezTo>
                    <a:cubicBezTo>
                      <a:pt x="104707" y="44845"/>
                      <a:pt x="95575" y="49282"/>
                      <a:pt x="83036" y="48060"/>
                    </a:cubicBezTo>
                    <a:cubicBezTo>
                      <a:pt x="70497" y="46774"/>
                      <a:pt x="17639" y="46002"/>
                      <a:pt x="11273" y="45681"/>
                    </a:cubicBezTo>
                    <a:cubicBezTo>
                      <a:pt x="4907" y="45359"/>
                      <a:pt x="4071" y="53976"/>
                      <a:pt x="13781" y="57320"/>
                    </a:cubicBezTo>
                    <a:cubicBezTo>
                      <a:pt x="-1588" y="55777"/>
                      <a:pt x="-5317" y="65036"/>
                      <a:pt x="8829" y="72753"/>
                    </a:cubicBezTo>
                    <a:cubicBezTo>
                      <a:pt x="8829" y="72753"/>
                      <a:pt x="-2938" y="76547"/>
                      <a:pt x="11530" y="86192"/>
                    </a:cubicBezTo>
                    <a:cubicBezTo>
                      <a:pt x="25999" y="95902"/>
                      <a:pt x="49855" y="105933"/>
                      <a:pt x="49855" y="105933"/>
                    </a:cubicBezTo>
                    <a:cubicBezTo>
                      <a:pt x="49855" y="105933"/>
                      <a:pt x="21112" y="99182"/>
                      <a:pt x="17447" y="99825"/>
                    </a:cubicBezTo>
                    <a:cubicBezTo>
                      <a:pt x="13781" y="100532"/>
                      <a:pt x="12045" y="106512"/>
                      <a:pt x="22076" y="111206"/>
                    </a:cubicBezTo>
                    <a:cubicBezTo>
                      <a:pt x="32043" y="115901"/>
                      <a:pt x="101491" y="138793"/>
                      <a:pt x="113516" y="141622"/>
                    </a:cubicBezTo>
                    <a:cubicBezTo>
                      <a:pt x="128178" y="145095"/>
                      <a:pt x="157500" y="148567"/>
                      <a:pt x="157500" y="148567"/>
                    </a:cubicBezTo>
                    <a:cubicBezTo>
                      <a:pt x="157500" y="148567"/>
                      <a:pt x="201291" y="105741"/>
                      <a:pt x="194539" y="72817"/>
                    </a:cubicBezTo>
                    <a:close/>
                  </a:path>
                </a:pathLst>
              </a:custGeom>
              <a:solidFill>
                <a:srgbClr val="CB61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" name="Google Shape;440;p34"/>
              <p:cNvSpPr/>
              <p:nvPr/>
            </p:nvSpPr>
            <p:spPr>
              <a:xfrm>
                <a:off x="7176806" y="1356431"/>
                <a:ext cx="240496" cy="174906"/>
              </a:xfrm>
              <a:custGeom>
                <a:avLst/>
                <a:gdLst/>
                <a:ahLst/>
                <a:cxnLst/>
                <a:rect l="l" t="t" r="r" b="b"/>
                <a:pathLst>
                  <a:path w="282936" h="205772" extrusionOk="0">
                    <a:moveTo>
                      <a:pt x="107879" y="21413"/>
                    </a:moveTo>
                    <a:cubicBezTo>
                      <a:pt x="107879" y="21413"/>
                      <a:pt x="191731" y="-40319"/>
                      <a:pt x="237708" y="45848"/>
                    </a:cubicBezTo>
                    <a:cubicBezTo>
                      <a:pt x="283685" y="132015"/>
                      <a:pt x="266837" y="172205"/>
                      <a:pt x="288958" y="197798"/>
                    </a:cubicBezTo>
                    <a:cubicBezTo>
                      <a:pt x="288958" y="197798"/>
                      <a:pt x="125948" y="151821"/>
                      <a:pt x="96239" y="55172"/>
                    </a:cubicBezTo>
                    <a:cubicBezTo>
                      <a:pt x="96239" y="55172"/>
                      <a:pt x="48076" y="80379"/>
                      <a:pt x="40745" y="115361"/>
                    </a:cubicBezTo>
                    <a:cubicBezTo>
                      <a:pt x="33543" y="149570"/>
                      <a:pt x="26985" y="193168"/>
                      <a:pt x="8336" y="207765"/>
                    </a:cubicBezTo>
                    <a:cubicBezTo>
                      <a:pt x="8336" y="207765"/>
                      <a:pt x="-42721" y="13696"/>
                      <a:pt x="107879" y="21413"/>
                    </a:cubicBezTo>
                    <a:close/>
                  </a:path>
                </a:pathLst>
              </a:custGeom>
              <a:solidFill>
                <a:srgbClr val="391E0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" name="Google Shape;441;p34"/>
              <p:cNvSpPr/>
              <p:nvPr/>
            </p:nvSpPr>
            <p:spPr>
              <a:xfrm>
                <a:off x="7375968" y="1870298"/>
                <a:ext cx="180372" cy="54658"/>
              </a:xfrm>
              <a:custGeom>
                <a:avLst/>
                <a:gdLst/>
                <a:ahLst/>
                <a:cxnLst/>
                <a:rect l="l" t="t" r="r" b="b"/>
                <a:pathLst>
                  <a:path w="212202" h="64303" extrusionOk="0">
                    <a:moveTo>
                      <a:pt x="2995" y="4024"/>
                    </a:moveTo>
                    <a:cubicBezTo>
                      <a:pt x="2995" y="4024"/>
                      <a:pt x="42670" y="50259"/>
                      <a:pt x="110511" y="63698"/>
                    </a:cubicBezTo>
                    <a:cubicBezTo>
                      <a:pt x="110511" y="63698"/>
                      <a:pt x="171664" y="44793"/>
                      <a:pt x="209925" y="2995"/>
                    </a:cubicBezTo>
                  </a:path>
                </a:pathLst>
              </a:custGeom>
              <a:noFill/>
              <a:ln w="9525" cap="rnd" cmpd="sng">
                <a:solidFill>
                  <a:schemeClr val="accent6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" name="Google Shape;442;p34"/>
              <p:cNvSpPr/>
              <p:nvPr/>
            </p:nvSpPr>
            <p:spPr>
              <a:xfrm>
                <a:off x="7218846" y="1802593"/>
                <a:ext cx="21863" cy="38260"/>
              </a:xfrm>
              <a:custGeom>
                <a:avLst/>
                <a:gdLst/>
                <a:ahLst/>
                <a:cxnLst/>
                <a:rect l="l" t="t" r="r" b="b"/>
                <a:pathLst>
                  <a:path w="25721" h="45012" extrusionOk="0">
                    <a:moveTo>
                      <a:pt x="2995" y="42992"/>
                    </a:moveTo>
                    <a:cubicBezTo>
                      <a:pt x="2995" y="42992"/>
                      <a:pt x="9682" y="23766"/>
                      <a:pt x="25823" y="2995"/>
                    </a:cubicBezTo>
                  </a:path>
                </a:pathLst>
              </a:custGeom>
              <a:noFill/>
              <a:ln w="9525" cap="rnd" cmpd="sng">
                <a:solidFill>
                  <a:schemeClr val="accent6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" name="Google Shape;443;p34"/>
              <p:cNvSpPr/>
              <p:nvPr/>
            </p:nvSpPr>
            <p:spPr>
              <a:xfrm>
                <a:off x="7337861" y="1810947"/>
                <a:ext cx="27328" cy="49192"/>
              </a:xfrm>
              <a:custGeom>
                <a:avLst/>
                <a:gdLst/>
                <a:ahLst/>
                <a:cxnLst/>
                <a:rect l="l" t="t" r="r" b="b"/>
                <a:pathLst>
                  <a:path w="32151" h="57873" extrusionOk="0">
                    <a:moveTo>
                      <a:pt x="35147" y="58039"/>
                    </a:moveTo>
                    <a:cubicBezTo>
                      <a:pt x="35147" y="58039"/>
                      <a:pt x="25566" y="49809"/>
                      <a:pt x="2995" y="2995"/>
                    </a:cubicBezTo>
                  </a:path>
                </a:pathLst>
              </a:custGeom>
              <a:noFill/>
              <a:ln w="9525" cap="rnd" cmpd="sng">
                <a:solidFill>
                  <a:schemeClr val="accent6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444" name="Google Shape;444;p34"/>
              <p:cNvGrpSpPr/>
              <p:nvPr/>
            </p:nvGrpSpPr>
            <p:grpSpPr>
              <a:xfrm>
                <a:off x="6679012" y="1761797"/>
                <a:ext cx="58862" cy="46744"/>
                <a:chOff x="6755212" y="1761797"/>
                <a:chExt cx="58862" cy="46744"/>
              </a:xfrm>
            </p:grpSpPr>
            <p:sp>
              <p:nvSpPr>
                <p:cNvPr id="445" name="Google Shape;445;p34"/>
                <p:cNvSpPr/>
                <p:nvPr/>
              </p:nvSpPr>
              <p:spPr>
                <a:xfrm>
                  <a:off x="6790043" y="1803075"/>
                  <a:ext cx="16397" cy="54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91" h="6430" extrusionOk="0">
                      <a:moveTo>
                        <a:pt x="4099" y="4099"/>
                      </a:moveTo>
                      <a:cubicBezTo>
                        <a:pt x="13231" y="6414"/>
                        <a:pt x="20111" y="8729"/>
                        <a:pt x="20111" y="8729"/>
                      </a:cubicBezTo>
                    </a:path>
                  </a:pathLst>
                </a:custGeom>
                <a:noFill/>
                <a:ln w="9525" cap="rnd" cmpd="sng">
                  <a:solidFill>
                    <a:schemeClr val="accent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46" name="Google Shape;446;p34"/>
                <p:cNvSpPr/>
                <p:nvPr/>
              </p:nvSpPr>
              <p:spPr>
                <a:xfrm>
                  <a:off x="6755212" y="1774901"/>
                  <a:ext cx="54658" cy="218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03" h="25721" extrusionOk="0">
                      <a:moveTo>
                        <a:pt x="4099" y="4099"/>
                      </a:moveTo>
                      <a:lnTo>
                        <a:pt x="65060" y="21912"/>
                      </a:lnTo>
                    </a:path>
                  </a:pathLst>
                </a:custGeom>
                <a:noFill/>
                <a:ln w="9525" cap="rnd" cmpd="sng">
                  <a:solidFill>
                    <a:schemeClr val="accent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47" name="Google Shape;447;p34"/>
                <p:cNvSpPr/>
                <p:nvPr/>
              </p:nvSpPr>
              <p:spPr>
                <a:xfrm>
                  <a:off x="6759416" y="1761797"/>
                  <a:ext cx="54658" cy="163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03" h="19291" extrusionOk="0">
                      <a:moveTo>
                        <a:pt x="4099" y="4099"/>
                      </a:moveTo>
                      <a:lnTo>
                        <a:pt x="61008" y="16381"/>
                      </a:lnTo>
                    </a:path>
                  </a:pathLst>
                </a:custGeom>
                <a:noFill/>
                <a:ln w="9525" cap="rnd" cmpd="sng">
                  <a:solidFill>
                    <a:schemeClr val="accent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448" name="Google Shape;448;p34"/>
            <p:cNvSpPr/>
            <p:nvPr/>
          </p:nvSpPr>
          <p:spPr>
            <a:xfrm>
              <a:off x="6255449" y="2191602"/>
              <a:ext cx="110100" cy="110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449" name="Google Shape;449;p34"/>
            <p:cNvSpPr/>
            <p:nvPr/>
          </p:nvSpPr>
          <p:spPr>
            <a:xfrm>
              <a:off x="7601000" y="1402501"/>
              <a:ext cx="106728" cy="112657"/>
            </a:xfrm>
            <a:custGeom>
              <a:avLst/>
              <a:gdLst/>
              <a:ahLst/>
              <a:cxnLst/>
              <a:rect l="l" t="t" r="r" b="b"/>
              <a:pathLst>
                <a:path w="171450" h="180975" extrusionOk="0">
                  <a:moveTo>
                    <a:pt x="4777" y="90472"/>
                  </a:moveTo>
                  <a:cubicBezTo>
                    <a:pt x="27732" y="77995"/>
                    <a:pt x="74214" y="68946"/>
                    <a:pt x="70499" y="6843"/>
                  </a:cubicBezTo>
                  <a:cubicBezTo>
                    <a:pt x="70023" y="-1349"/>
                    <a:pt x="83358" y="-2396"/>
                    <a:pt x="87263" y="4843"/>
                  </a:cubicBezTo>
                  <a:cubicBezTo>
                    <a:pt x="100313" y="28655"/>
                    <a:pt x="112886" y="73613"/>
                    <a:pt x="168512" y="83710"/>
                  </a:cubicBezTo>
                  <a:cubicBezTo>
                    <a:pt x="175465" y="84948"/>
                    <a:pt x="176798" y="97426"/>
                    <a:pt x="170131" y="99426"/>
                  </a:cubicBezTo>
                  <a:cubicBezTo>
                    <a:pt x="120887" y="114285"/>
                    <a:pt x="114410" y="143622"/>
                    <a:pt x="102027" y="179341"/>
                  </a:cubicBezTo>
                  <a:cubicBezTo>
                    <a:pt x="99360" y="186961"/>
                    <a:pt x="89168" y="188104"/>
                    <a:pt x="85358" y="181055"/>
                  </a:cubicBezTo>
                  <a:cubicBezTo>
                    <a:pt x="71642" y="155814"/>
                    <a:pt x="70976" y="120190"/>
                    <a:pt x="6491" y="107141"/>
                  </a:cubicBezTo>
                  <a:cubicBezTo>
                    <a:pt x="-1414" y="105522"/>
                    <a:pt x="-2272" y="94282"/>
                    <a:pt x="4872" y="9047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0" name="Google Shape;450;p34"/>
            <p:cNvSpPr/>
            <p:nvPr/>
          </p:nvSpPr>
          <p:spPr>
            <a:xfrm>
              <a:off x="6953525" y="1623048"/>
              <a:ext cx="90011" cy="95012"/>
            </a:xfrm>
            <a:custGeom>
              <a:avLst/>
              <a:gdLst/>
              <a:ahLst/>
              <a:cxnLst/>
              <a:rect l="l" t="t" r="r" b="b"/>
              <a:pathLst>
                <a:path w="171450" h="180975" extrusionOk="0">
                  <a:moveTo>
                    <a:pt x="4777" y="90472"/>
                  </a:moveTo>
                  <a:cubicBezTo>
                    <a:pt x="27732" y="77995"/>
                    <a:pt x="74214" y="68946"/>
                    <a:pt x="70499" y="6843"/>
                  </a:cubicBezTo>
                  <a:cubicBezTo>
                    <a:pt x="70023" y="-1349"/>
                    <a:pt x="83358" y="-2396"/>
                    <a:pt x="87263" y="4843"/>
                  </a:cubicBezTo>
                  <a:cubicBezTo>
                    <a:pt x="100313" y="28655"/>
                    <a:pt x="112886" y="73613"/>
                    <a:pt x="168512" y="83710"/>
                  </a:cubicBezTo>
                  <a:cubicBezTo>
                    <a:pt x="175465" y="84948"/>
                    <a:pt x="176798" y="97426"/>
                    <a:pt x="170131" y="99426"/>
                  </a:cubicBezTo>
                  <a:cubicBezTo>
                    <a:pt x="120887" y="114285"/>
                    <a:pt x="114410" y="143622"/>
                    <a:pt x="102027" y="179341"/>
                  </a:cubicBezTo>
                  <a:cubicBezTo>
                    <a:pt x="99360" y="186961"/>
                    <a:pt x="89168" y="188104"/>
                    <a:pt x="85358" y="181055"/>
                  </a:cubicBezTo>
                  <a:cubicBezTo>
                    <a:pt x="71642" y="155814"/>
                    <a:pt x="70976" y="120190"/>
                    <a:pt x="6491" y="107141"/>
                  </a:cubicBezTo>
                  <a:cubicBezTo>
                    <a:pt x="-1414" y="105522"/>
                    <a:pt x="-2272" y="94282"/>
                    <a:pt x="4872" y="9047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1" name="Google Shape;451;p34"/>
            <p:cNvSpPr/>
            <p:nvPr/>
          </p:nvSpPr>
          <p:spPr>
            <a:xfrm>
              <a:off x="8240250" y="2011573"/>
              <a:ext cx="90011" cy="95012"/>
            </a:xfrm>
            <a:custGeom>
              <a:avLst/>
              <a:gdLst/>
              <a:ahLst/>
              <a:cxnLst/>
              <a:rect l="l" t="t" r="r" b="b"/>
              <a:pathLst>
                <a:path w="171450" h="180975" extrusionOk="0">
                  <a:moveTo>
                    <a:pt x="4777" y="90472"/>
                  </a:moveTo>
                  <a:cubicBezTo>
                    <a:pt x="27732" y="77995"/>
                    <a:pt x="74214" y="68946"/>
                    <a:pt x="70499" y="6843"/>
                  </a:cubicBezTo>
                  <a:cubicBezTo>
                    <a:pt x="70023" y="-1349"/>
                    <a:pt x="83358" y="-2396"/>
                    <a:pt x="87263" y="4843"/>
                  </a:cubicBezTo>
                  <a:cubicBezTo>
                    <a:pt x="100313" y="28655"/>
                    <a:pt x="112886" y="73613"/>
                    <a:pt x="168512" y="83710"/>
                  </a:cubicBezTo>
                  <a:cubicBezTo>
                    <a:pt x="175465" y="84948"/>
                    <a:pt x="176798" y="97426"/>
                    <a:pt x="170131" y="99426"/>
                  </a:cubicBezTo>
                  <a:cubicBezTo>
                    <a:pt x="120887" y="114285"/>
                    <a:pt x="114410" y="143622"/>
                    <a:pt x="102027" y="179341"/>
                  </a:cubicBezTo>
                  <a:cubicBezTo>
                    <a:pt x="99360" y="186961"/>
                    <a:pt x="89168" y="188104"/>
                    <a:pt x="85358" y="181055"/>
                  </a:cubicBezTo>
                  <a:cubicBezTo>
                    <a:pt x="71642" y="155814"/>
                    <a:pt x="70976" y="120190"/>
                    <a:pt x="6491" y="107141"/>
                  </a:cubicBezTo>
                  <a:cubicBezTo>
                    <a:pt x="-1414" y="105522"/>
                    <a:pt x="-2272" y="94282"/>
                    <a:pt x="4872" y="9047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452" name="Google Shape;452;p34"/>
            <p:cNvCxnSpPr/>
            <p:nvPr/>
          </p:nvCxnSpPr>
          <p:spPr>
            <a:xfrm>
              <a:off x="5632836" y="3895375"/>
              <a:ext cx="3197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" name="Google Shape;280;p33">
            <a:extLst>
              <a:ext uri="{FF2B5EF4-FFF2-40B4-BE49-F238E27FC236}">
                <a16:creationId xmlns:a16="http://schemas.microsoft.com/office/drawing/2014/main" id="{B752FEEE-825F-D89F-45F9-43D8BF49EC31}"/>
              </a:ext>
            </a:extLst>
          </p:cNvPr>
          <p:cNvGrpSpPr/>
          <p:nvPr/>
        </p:nvGrpSpPr>
        <p:grpSpPr>
          <a:xfrm rot="-249938">
            <a:off x="4198121" y="-41669"/>
            <a:ext cx="3246747" cy="3691995"/>
            <a:chOff x="5127146" y="590901"/>
            <a:chExt cx="2791045" cy="3173799"/>
          </a:xfrm>
        </p:grpSpPr>
        <p:sp>
          <p:nvSpPr>
            <p:cNvPr id="3" name="Google Shape;281;p33">
              <a:extLst>
                <a:ext uri="{FF2B5EF4-FFF2-40B4-BE49-F238E27FC236}">
                  <a16:creationId xmlns:a16="http://schemas.microsoft.com/office/drawing/2014/main" id="{538FFC6A-7E66-623C-D5C1-6B6C0F92CFC9}"/>
                </a:ext>
              </a:extLst>
            </p:cNvPr>
            <p:cNvSpPr/>
            <p:nvPr/>
          </p:nvSpPr>
          <p:spPr>
            <a:xfrm>
              <a:off x="5403028" y="1420300"/>
              <a:ext cx="444408" cy="148607"/>
            </a:xfrm>
            <a:custGeom>
              <a:avLst/>
              <a:gdLst/>
              <a:ahLst/>
              <a:cxnLst/>
              <a:rect l="l" t="t" r="r" b="b"/>
              <a:pathLst>
                <a:path w="21062" h="7043" extrusionOk="0">
                  <a:moveTo>
                    <a:pt x="16749" y="0"/>
                  </a:moveTo>
                  <a:cubicBezTo>
                    <a:pt x="16269" y="0"/>
                    <a:pt x="15762" y="95"/>
                    <a:pt x="15236" y="306"/>
                  </a:cubicBezTo>
                  <a:cubicBezTo>
                    <a:pt x="15236" y="306"/>
                    <a:pt x="0" y="3068"/>
                    <a:pt x="232" y="5041"/>
                  </a:cubicBezTo>
                  <a:cubicBezTo>
                    <a:pt x="404" y="6508"/>
                    <a:pt x="1600" y="7042"/>
                    <a:pt x="5006" y="7042"/>
                  </a:cubicBezTo>
                  <a:cubicBezTo>
                    <a:pt x="6178" y="7042"/>
                    <a:pt x="7611" y="6979"/>
                    <a:pt x="9354" y="6869"/>
                  </a:cubicBezTo>
                  <a:cubicBezTo>
                    <a:pt x="16165" y="6439"/>
                    <a:pt x="20478" y="6538"/>
                    <a:pt x="20795" y="4410"/>
                  </a:cubicBezTo>
                  <a:cubicBezTo>
                    <a:pt x="21062" y="2620"/>
                    <a:pt x="19283" y="0"/>
                    <a:pt x="16749" y="0"/>
                  </a:cubicBezTo>
                  <a:close/>
                </a:path>
              </a:pathLst>
            </a:custGeom>
            <a:solidFill>
              <a:srgbClr val="7E64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" name="Google Shape;282;p33">
              <a:extLst>
                <a:ext uri="{FF2B5EF4-FFF2-40B4-BE49-F238E27FC236}">
                  <a16:creationId xmlns:a16="http://schemas.microsoft.com/office/drawing/2014/main" id="{AF09E82A-A32C-5628-3FE3-0D440F6EA927}"/>
                </a:ext>
              </a:extLst>
            </p:cNvPr>
            <p:cNvSpPr/>
            <p:nvPr/>
          </p:nvSpPr>
          <p:spPr>
            <a:xfrm>
              <a:off x="5590249" y="997245"/>
              <a:ext cx="189520" cy="149747"/>
            </a:xfrm>
            <a:custGeom>
              <a:avLst/>
              <a:gdLst/>
              <a:ahLst/>
              <a:cxnLst/>
              <a:rect l="l" t="t" r="r" b="b"/>
              <a:pathLst>
                <a:path w="8982" h="7097" extrusionOk="0">
                  <a:moveTo>
                    <a:pt x="1319" y="0"/>
                  </a:moveTo>
                  <a:cubicBezTo>
                    <a:pt x="1202" y="0"/>
                    <a:pt x="1104" y="19"/>
                    <a:pt x="1030" y="61"/>
                  </a:cubicBezTo>
                  <a:cubicBezTo>
                    <a:pt x="87" y="590"/>
                    <a:pt x="0" y="2357"/>
                    <a:pt x="725" y="3532"/>
                  </a:cubicBezTo>
                  <a:cubicBezTo>
                    <a:pt x="1449" y="4707"/>
                    <a:pt x="6687" y="7097"/>
                    <a:pt x="6687" y="7097"/>
                  </a:cubicBezTo>
                  <a:cubicBezTo>
                    <a:pt x="6687" y="7097"/>
                    <a:pt x="8981" y="4951"/>
                    <a:pt x="6820" y="2660"/>
                  </a:cubicBezTo>
                  <a:cubicBezTo>
                    <a:pt x="6820" y="2660"/>
                    <a:pt x="2702" y="0"/>
                    <a:pt x="1319" y="0"/>
                  </a:cubicBezTo>
                  <a:close/>
                </a:path>
              </a:pathLst>
            </a:custGeom>
            <a:solidFill>
              <a:srgbClr val="FAC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" name="Google Shape;283;p33">
              <a:extLst>
                <a:ext uri="{FF2B5EF4-FFF2-40B4-BE49-F238E27FC236}">
                  <a16:creationId xmlns:a16="http://schemas.microsoft.com/office/drawing/2014/main" id="{6F6FA781-BB38-33FE-ACC7-1FC5691050E4}"/>
                </a:ext>
              </a:extLst>
            </p:cNvPr>
            <p:cNvSpPr/>
            <p:nvPr/>
          </p:nvSpPr>
          <p:spPr>
            <a:xfrm>
              <a:off x="5699040" y="1053371"/>
              <a:ext cx="182705" cy="143775"/>
            </a:xfrm>
            <a:custGeom>
              <a:avLst/>
              <a:gdLst/>
              <a:ahLst/>
              <a:cxnLst/>
              <a:rect l="l" t="t" r="r" b="b"/>
              <a:pathLst>
                <a:path w="8659" h="6814" extrusionOk="0">
                  <a:moveTo>
                    <a:pt x="6763" y="1780"/>
                  </a:moveTo>
                  <a:cubicBezTo>
                    <a:pt x="6763" y="1780"/>
                    <a:pt x="4233" y="202"/>
                    <a:pt x="1664" y="0"/>
                  </a:cubicBezTo>
                  <a:cubicBezTo>
                    <a:pt x="1664" y="0"/>
                    <a:pt x="0" y="2391"/>
                    <a:pt x="180" y="3713"/>
                  </a:cubicBezTo>
                  <a:cubicBezTo>
                    <a:pt x="180" y="3713"/>
                    <a:pt x="3537" y="6813"/>
                    <a:pt x="5101" y="6471"/>
                  </a:cubicBezTo>
                  <a:cubicBezTo>
                    <a:pt x="6665" y="6128"/>
                    <a:pt x="8658" y="3081"/>
                    <a:pt x="6763" y="1780"/>
                  </a:cubicBezTo>
                  <a:close/>
                </a:path>
              </a:pathLst>
            </a:custGeom>
            <a:solidFill>
              <a:srgbClr val="FBC0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" name="Google Shape;284;p33">
              <a:extLst>
                <a:ext uri="{FF2B5EF4-FFF2-40B4-BE49-F238E27FC236}">
                  <a16:creationId xmlns:a16="http://schemas.microsoft.com/office/drawing/2014/main" id="{6C807C7C-144A-C694-3AF6-C5E0B47F9E91}"/>
                </a:ext>
              </a:extLst>
            </p:cNvPr>
            <p:cNvSpPr/>
            <p:nvPr/>
          </p:nvSpPr>
          <p:spPr>
            <a:xfrm>
              <a:off x="5699040" y="1053371"/>
              <a:ext cx="182705" cy="137108"/>
            </a:xfrm>
            <a:custGeom>
              <a:avLst/>
              <a:gdLst/>
              <a:ahLst/>
              <a:cxnLst/>
              <a:rect l="l" t="t" r="r" b="b"/>
              <a:pathLst>
                <a:path w="8659" h="6498" extrusionOk="0">
                  <a:moveTo>
                    <a:pt x="1664" y="0"/>
                  </a:moveTo>
                  <a:cubicBezTo>
                    <a:pt x="1664" y="0"/>
                    <a:pt x="0" y="2391"/>
                    <a:pt x="180" y="3713"/>
                  </a:cubicBezTo>
                  <a:cubicBezTo>
                    <a:pt x="180" y="3713"/>
                    <a:pt x="3195" y="6497"/>
                    <a:pt x="4842" y="6497"/>
                  </a:cubicBezTo>
                  <a:cubicBezTo>
                    <a:pt x="4933" y="6497"/>
                    <a:pt x="5019" y="6489"/>
                    <a:pt x="5101" y="6471"/>
                  </a:cubicBezTo>
                  <a:cubicBezTo>
                    <a:pt x="6665" y="6128"/>
                    <a:pt x="8658" y="3081"/>
                    <a:pt x="6763" y="1780"/>
                  </a:cubicBezTo>
                  <a:cubicBezTo>
                    <a:pt x="6763" y="1780"/>
                    <a:pt x="4233" y="202"/>
                    <a:pt x="1664" y="0"/>
                  </a:cubicBezTo>
                  <a:close/>
                </a:path>
              </a:pathLst>
            </a:custGeom>
            <a:solidFill>
              <a:srgbClr val="4196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" name="Google Shape;285;p33">
              <a:extLst>
                <a:ext uri="{FF2B5EF4-FFF2-40B4-BE49-F238E27FC236}">
                  <a16:creationId xmlns:a16="http://schemas.microsoft.com/office/drawing/2014/main" id="{F67B0A2A-6FB4-2BC1-0A01-F228BAD470CF}"/>
                </a:ext>
              </a:extLst>
            </p:cNvPr>
            <p:cNvSpPr/>
            <p:nvPr/>
          </p:nvSpPr>
          <p:spPr>
            <a:xfrm>
              <a:off x="5499835" y="841654"/>
              <a:ext cx="132972" cy="241511"/>
            </a:xfrm>
            <a:custGeom>
              <a:avLst/>
              <a:gdLst/>
              <a:ahLst/>
              <a:cxnLst/>
              <a:rect l="l" t="t" r="r" b="b"/>
              <a:pathLst>
                <a:path w="6302" h="11446" extrusionOk="0">
                  <a:moveTo>
                    <a:pt x="928" y="1"/>
                  </a:moveTo>
                  <a:cubicBezTo>
                    <a:pt x="571" y="1"/>
                    <a:pt x="302" y="476"/>
                    <a:pt x="219" y="1073"/>
                  </a:cubicBezTo>
                  <a:cubicBezTo>
                    <a:pt x="0" y="2608"/>
                    <a:pt x="3398" y="9269"/>
                    <a:pt x="3587" y="10264"/>
                  </a:cubicBezTo>
                  <a:cubicBezTo>
                    <a:pt x="3776" y="11258"/>
                    <a:pt x="5702" y="11445"/>
                    <a:pt x="5702" y="11445"/>
                  </a:cubicBezTo>
                  <a:cubicBezTo>
                    <a:pt x="5702" y="11445"/>
                    <a:pt x="6302" y="7821"/>
                    <a:pt x="5938" y="7627"/>
                  </a:cubicBezTo>
                  <a:cubicBezTo>
                    <a:pt x="5938" y="7627"/>
                    <a:pt x="1929" y="785"/>
                    <a:pt x="1364" y="222"/>
                  </a:cubicBezTo>
                  <a:cubicBezTo>
                    <a:pt x="1209" y="68"/>
                    <a:pt x="1062" y="1"/>
                    <a:pt x="928" y="1"/>
                  </a:cubicBezTo>
                  <a:close/>
                </a:path>
              </a:pathLst>
            </a:custGeom>
            <a:solidFill>
              <a:srgbClr val="FAC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8" name="Google Shape;286;p33">
              <a:extLst>
                <a:ext uri="{FF2B5EF4-FFF2-40B4-BE49-F238E27FC236}">
                  <a16:creationId xmlns:a16="http://schemas.microsoft.com/office/drawing/2014/main" id="{B22595FB-BE7A-44B0-37CB-E506D965B821}"/>
                </a:ext>
              </a:extLst>
            </p:cNvPr>
            <p:cNvSpPr/>
            <p:nvPr/>
          </p:nvSpPr>
          <p:spPr>
            <a:xfrm>
              <a:off x="5424614" y="801184"/>
              <a:ext cx="112885" cy="75053"/>
            </a:xfrm>
            <a:custGeom>
              <a:avLst/>
              <a:gdLst/>
              <a:ahLst/>
              <a:cxnLst/>
              <a:rect l="l" t="t" r="r" b="b"/>
              <a:pathLst>
                <a:path w="5350" h="3557" extrusionOk="0">
                  <a:moveTo>
                    <a:pt x="680" y="0"/>
                  </a:moveTo>
                  <a:cubicBezTo>
                    <a:pt x="582" y="0"/>
                    <a:pt x="508" y="16"/>
                    <a:pt x="467" y="54"/>
                  </a:cubicBezTo>
                  <a:cubicBezTo>
                    <a:pt x="241" y="265"/>
                    <a:pt x="16" y="476"/>
                    <a:pt x="227" y="703"/>
                  </a:cubicBezTo>
                  <a:cubicBezTo>
                    <a:pt x="438" y="928"/>
                    <a:pt x="1" y="913"/>
                    <a:pt x="422" y="1366"/>
                  </a:cubicBezTo>
                  <a:cubicBezTo>
                    <a:pt x="845" y="1817"/>
                    <a:pt x="830" y="2254"/>
                    <a:pt x="1040" y="2480"/>
                  </a:cubicBezTo>
                  <a:lnTo>
                    <a:pt x="1673" y="3159"/>
                  </a:lnTo>
                  <a:cubicBezTo>
                    <a:pt x="1673" y="3159"/>
                    <a:pt x="1990" y="3135"/>
                    <a:pt x="2397" y="3135"/>
                  </a:cubicBezTo>
                  <a:cubicBezTo>
                    <a:pt x="3006" y="3135"/>
                    <a:pt x="3816" y="3189"/>
                    <a:pt x="4069" y="3461"/>
                  </a:cubicBezTo>
                  <a:cubicBezTo>
                    <a:pt x="4131" y="3527"/>
                    <a:pt x="4203" y="3556"/>
                    <a:pt x="4281" y="3556"/>
                  </a:cubicBezTo>
                  <a:cubicBezTo>
                    <a:pt x="4732" y="3556"/>
                    <a:pt x="5350" y="2565"/>
                    <a:pt x="4990" y="2180"/>
                  </a:cubicBezTo>
                  <a:cubicBezTo>
                    <a:pt x="4990" y="2180"/>
                    <a:pt x="2865" y="356"/>
                    <a:pt x="2426" y="340"/>
                  </a:cubicBezTo>
                  <a:cubicBezTo>
                    <a:pt x="2068" y="328"/>
                    <a:pt x="1130" y="0"/>
                    <a:pt x="680" y="0"/>
                  </a:cubicBezTo>
                  <a:close/>
                </a:path>
              </a:pathLst>
            </a:custGeom>
            <a:solidFill>
              <a:srgbClr val="FAC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9" name="Google Shape;287;p33">
              <a:extLst>
                <a:ext uri="{FF2B5EF4-FFF2-40B4-BE49-F238E27FC236}">
                  <a16:creationId xmlns:a16="http://schemas.microsoft.com/office/drawing/2014/main" id="{2BA1B1D2-447E-FD57-C298-616FD0A972C9}"/>
                </a:ext>
              </a:extLst>
            </p:cNvPr>
            <p:cNvSpPr/>
            <p:nvPr/>
          </p:nvSpPr>
          <p:spPr>
            <a:xfrm>
              <a:off x="5706341" y="1047126"/>
              <a:ext cx="293543" cy="435209"/>
            </a:xfrm>
            <a:custGeom>
              <a:avLst/>
              <a:gdLst/>
              <a:ahLst/>
              <a:cxnLst/>
              <a:rect l="l" t="t" r="r" b="b"/>
              <a:pathLst>
                <a:path w="13912" h="20626" extrusionOk="0">
                  <a:moveTo>
                    <a:pt x="6158" y="0"/>
                  </a:moveTo>
                  <a:cubicBezTo>
                    <a:pt x="4858" y="0"/>
                    <a:pt x="3515" y="458"/>
                    <a:pt x="2491" y="1492"/>
                  </a:cubicBezTo>
                  <a:cubicBezTo>
                    <a:pt x="0" y="4009"/>
                    <a:pt x="2363" y="10240"/>
                    <a:pt x="3062" y="11963"/>
                  </a:cubicBezTo>
                  <a:cubicBezTo>
                    <a:pt x="3761" y="13686"/>
                    <a:pt x="874" y="18069"/>
                    <a:pt x="874" y="18069"/>
                  </a:cubicBezTo>
                  <a:cubicBezTo>
                    <a:pt x="2329" y="20105"/>
                    <a:pt x="4390" y="20625"/>
                    <a:pt x="6165" y="20625"/>
                  </a:cubicBezTo>
                  <a:cubicBezTo>
                    <a:pt x="7994" y="20625"/>
                    <a:pt x="9519" y="20073"/>
                    <a:pt x="9767" y="20057"/>
                  </a:cubicBezTo>
                  <a:cubicBezTo>
                    <a:pt x="10257" y="20025"/>
                    <a:pt x="10507" y="17225"/>
                    <a:pt x="10507" y="17225"/>
                  </a:cubicBezTo>
                  <a:cubicBezTo>
                    <a:pt x="13912" y="4886"/>
                    <a:pt x="10410" y="2460"/>
                    <a:pt x="10410" y="2460"/>
                  </a:cubicBezTo>
                  <a:cubicBezTo>
                    <a:pt x="9792" y="938"/>
                    <a:pt x="8020" y="0"/>
                    <a:pt x="6158" y="0"/>
                  </a:cubicBezTo>
                  <a:close/>
                </a:path>
              </a:pathLst>
            </a:custGeom>
            <a:solidFill>
              <a:srgbClr val="6BC2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" name="Google Shape;288;p33">
              <a:extLst>
                <a:ext uri="{FF2B5EF4-FFF2-40B4-BE49-F238E27FC236}">
                  <a16:creationId xmlns:a16="http://schemas.microsoft.com/office/drawing/2014/main" id="{5358F0A6-2D1C-73C0-7FDF-595D5E52F0FB}"/>
                </a:ext>
              </a:extLst>
            </p:cNvPr>
            <p:cNvSpPr/>
            <p:nvPr/>
          </p:nvSpPr>
          <p:spPr>
            <a:xfrm>
              <a:off x="5761095" y="926117"/>
              <a:ext cx="119321" cy="159347"/>
            </a:xfrm>
            <a:custGeom>
              <a:avLst/>
              <a:gdLst/>
              <a:ahLst/>
              <a:cxnLst/>
              <a:rect l="l" t="t" r="r" b="b"/>
              <a:pathLst>
                <a:path w="5655" h="7552" extrusionOk="0">
                  <a:moveTo>
                    <a:pt x="5089" y="0"/>
                  </a:moveTo>
                  <a:cubicBezTo>
                    <a:pt x="5089" y="0"/>
                    <a:pt x="147" y="1842"/>
                    <a:pt x="74" y="2497"/>
                  </a:cubicBezTo>
                  <a:cubicBezTo>
                    <a:pt x="0" y="3153"/>
                    <a:pt x="1629" y="5056"/>
                    <a:pt x="1128" y="6501"/>
                  </a:cubicBezTo>
                  <a:cubicBezTo>
                    <a:pt x="885" y="7204"/>
                    <a:pt x="1656" y="7551"/>
                    <a:pt x="2654" y="7551"/>
                  </a:cubicBezTo>
                  <a:cubicBezTo>
                    <a:pt x="3711" y="7551"/>
                    <a:pt x="5022" y="7163"/>
                    <a:pt x="5655" y="6395"/>
                  </a:cubicBezTo>
                  <a:cubicBezTo>
                    <a:pt x="5655" y="6395"/>
                    <a:pt x="4834" y="4919"/>
                    <a:pt x="4384" y="3238"/>
                  </a:cubicBezTo>
                  <a:cubicBezTo>
                    <a:pt x="3935" y="1556"/>
                    <a:pt x="5089" y="0"/>
                    <a:pt x="5089" y="0"/>
                  </a:cubicBezTo>
                  <a:close/>
                </a:path>
              </a:pathLst>
            </a:custGeom>
            <a:solidFill>
              <a:srgbClr val="FAC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" name="Google Shape;289;p33">
              <a:extLst>
                <a:ext uri="{FF2B5EF4-FFF2-40B4-BE49-F238E27FC236}">
                  <a16:creationId xmlns:a16="http://schemas.microsoft.com/office/drawing/2014/main" id="{5904CBDF-18CF-F2C3-F9C2-C9F1DE984081}"/>
                </a:ext>
              </a:extLst>
            </p:cNvPr>
            <p:cNvSpPr/>
            <p:nvPr/>
          </p:nvSpPr>
          <p:spPr>
            <a:xfrm>
              <a:off x="5761095" y="926075"/>
              <a:ext cx="107399" cy="139492"/>
            </a:xfrm>
            <a:custGeom>
              <a:avLst/>
              <a:gdLst/>
              <a:ahLst/>
              <a:cxnLst/>
              <a:rect l="l" t="t" r="r" b="b"/>
              <a:pathLst>
                <a:path w="5090" h="6611" extrusionOk="0">
                  <a:moveTo>
                    <a:pt x="5089" y="1"/>
                  </a:moveTo>
                  <a:cubicBezTo>
                    <a:pt x="5089" y="1"/>
                    <a:pt x="147" y="1843"/>
                    <a:pt x="74" y="2498"/>
                  </a:cubicBezTo>
                  <a:cubicBezTo>
                    <a:pt x="0" y="3154"/>
                    <a:pt x="1629" y="5058"/>
                    <a:pt x="1128" y="6503"/>
                  </a:cubicBezTo>
                  <a:cubicBezTo>
                    <a:pt x="1116" y="6538"/>
                    <a:pt x="1107" y="6574"/>
                    <a:pt x="1099" y="6611"/>
                  </a:cubicBezTo>
                  <a:cubicBezTo>
                    <a:pt x="1398" y="6426"/>
                    <a:pt x="1686" y="6191"/>
                    <a:pt x="1930" y="5884"/>
                  </a:cubicBezTo>
                  <a:cubicBezTo>
                    <a:pt x="3012" y="4521"/>
                    <a:pt x="3709" y="2983"/>
                    <a:pt x="3709" y="2983"/>
                  </a:cubicBezTo>
                  <a:cubicBezTo>
                    <a:pt x="3923" y="2994"/>
                    <a:pt x="4141" y="3042"/>
                    <a:pt x="4359" y="3117"/>
                  </a:cubicBezTo>
                  <a:cubicBezTo>
                    <a:pt x="3994" y="1484"/>
                    <a:pt x="5089" y="1"/>
                    <a:pt x="5089" y="1"/>
                  </a:cubicBezTo>
                  <a:close/>
                </a:path>
              </a:pathLst>
            </a:custGeom>
            <a:solidFill>
              <a:srgbClr val="FAC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" name="Google Shape;290;p33">
              <a:extLst>
                <a:ext uri="{FF2B5EF4-FFF2-40B4-BE49-F238E27FC236}">
                  <a16:creationId xmlns:a16="http://schemas.microsoft.com/office/drawing/2014/main" id="{17250C1D-2F4E-B949-78E6-A07B9A660F70}"/>
                </a:ext>
              </a:extLst>
            </p:cNvPr>
            <p:cNvSpPr/>
            <p:nvPr/>
          </p:nvSpPr>
          <p:spPr>
            <a:xfrm>
              <a:off x="5691022" y="810700"/>
              <a:ext cx="214144" cy="224377"/>
            </a:xfrm>
            <a:custGeom>
              <a:avLst/>
              <a:gdLst/>
              <a:ahLst/>
              <a:cxnLst/>
              <a:rect l="l" t="t" r="r" b="b"/>
              <a:pathLst>
                <a:path w="10149" h="10634" extrusionOk="0">
                  <a:moveTo>
                    <a:pt x="5126" y="0"/>
                  </a:moveTo>
                  <a:cubicBezTo>
                    <a:pt x="3904" y="0"/>
                    <a:pt x="2662" y="537"/>
                    <a:pt x="1767" y="1704"/>
                  </a:cubicBezTo>
                  <a:cubicBezTo>
                    <a:pt x="1767" y="1704"/>
                    <a:pt x="728" y="3218"/>
                    <a:pt x="893" y="5119"/>
                  </a:cubicBezTo>
                  <a:cubicBezTo>
                    <a:pt x="893" y="5119"/>
                    <a:pt x="0" y="7229"/>
                    <a:pt x="203" y="7487"/>
                  </a:cubicBezTo>
                  <a:cubicBezTo>
                    <a:pt x="405" y="7746"/>
                    <a:pt x="994" y="7821"/>
                    <a:pt x="994" y="7821"/>
                  </a:cubicBezTo>
                  <a:cubicBezTo>
                    <a:pt x="994" y="7821"/>
                    <a:pt x="592" y="10081"/>
                    <a:pt x="1108" y="10415"/>
                  </a:cubicBezTo>
                  <a:cubicBezTo>
                    <a:pt x="1346" y="10568"/>
                    <a:pt x="1825" y="10634"/>
                    <a:pt x="2410" y="10634"/>
                  </a:cubicBezTo>
                  <a:cubicBezTo>
                    <a:pt x="3095" y="10634"/>
                    <a:pt x="3923" y="10544"/>
                    <a:pt x="4673" y="10401"/>
                  </a:cubicBezTo>
                  <a:cubicBezTo>
                    <a:pt x="6063" y="10135"/>
                    <a:pt x="7222" y="9123"/>
                    <a:pt x="7374" y="7944"/>
                  </a:cubicBezTo>
                  <a:cubicBezTo>
                    <a:pt x="7527" y="6765"/>
                    <a:pt x="10148" y="4148"/>
                    <a:pt x="8624" y="1867"/>
                  </a:cubicBezTo>
                  <a:cubicBezTo>
                    <a:pt x="7821" y="665"/>
                    <a:pt x="6486" y="0"/>
                    <a:pt x="5126" y="0"/>
                  </a:cubicBezTo>
                  <a:close/>
                </a:path>
              </a:pathLst>
            </a:custGeom>
            <a:solidFill>
              <a:srgbClr val="FAC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3" name="Google Shape;291;p33">
              <a:extLst>
                <a:ext uri="{FF2B5EF4-FFF2-40B4-BE49-F238E27FC236}">
                  <a16:creationId xmlns:a16="http://schemas.microsoft.com/office/drawing/2014/main" id="{84F38BFB-D72C-FC64-3BE1-41556D2291DE}"/>
                </a:ext>
              </a:extLst>
            </p:cNvPr>
            <p:cNvSpPr/>
            <p:nvPr/>
          </p:nvSpPr>
          <p:spPr>
            <a:xfrm>
              <a:off x="5650616" y="780928"/>
              <a:ext cx="251217" cy="227711"/>
            </a:xfrm>
            <a:custGeom>
              <a:avLst/>
              <a:gdLst/>
              <a:ahLst/>
              <a:cxnLst/>
              <a:rect l="l" t="t" r="r" b="b"/>
              <a:pathLst>
                <a:path w="11906" h="10792" extrusionOk="0">
                  <a:moveTo>
                    <a:pt x="1869" y="1"/>
                  </a:moveTo>
                  <a:cubicBezTo>
                    <a:pt x="1033" y="1"/>
                    <a:pt x="0" y="999"/>
                    <a:pt x="855" y="1960"/>
                  </a:cubicBezTo>
                  <a:cubicBezTo>
                    <a:pt x="1450" y="2629"/>
                    <a:pt x="2068" y="2734"/>
                    <a:pt x="2396" y="2734"/>
                  </a:cubicBezTo>
                  <a:cubicBezTo>
                    <a:pt x="2544" y="2734"/>
                    <a:pt x="2633" y="2712"/>
                    <a:pt x="2633" y="2712"/>
                  </a:cubicBezTo>
                  <a:lnTo>
                    <a:pt x="2633" y="2712"/>
                  </a:lnTo>
                  <a:cubicBezTo>
                    <a:pt x="2633" y="2712"/>
                    <a:pt x="1349" y="3596"/>
                    <a:pt x="2273" y="4140"/>
                  </a:cubicBezTo>
                  <a:cubicBezTo>
                    <a:pt x="2456" y="4247"/>
                    <a:pt x="2639" y="4290"/>
                    <a:pt x="2815" y="4290"/>
                  </a:cubicBezTo>
                  <a:cubicBezTo>
                    <a:pt x="3527" y="4290"/>
                    <a:pt x="4118" y="3583"/>
                    <a:pt x="4118" y="3583"/>
                  </a:cubicBezTo>
                  <a:lnTo>
                    <a:pt x="4118" y="3583"/>
                  </a:lnTo>
                  <a:cubicBezTo>
                    <a:pt x="4118" y="3583"/>
                    <a:pt x="3924" y="4289"/>
                    <a:pt x="4417" y="4438"/>
                  </a:cubicBezTo>
                  <a:cubicBezTo>
                    <a:pt x="4454" y="4449"/>
                    <a:pt x="4490" y="4454"/>
                    <a:pt x="4524" y="4454"/>
                  </a:cubicBezTo>
                  <a:cubicBezTo>
                    <a:pt x="4952" y="4454"/>
                    <a:pt x="5203" y="3677"/>
                    <a:pt x="5203" y="3677"/>
                  </a:cubicBezTo>
                  <a:cubicBezTo>
                    <a:pt x="5203" y="3677"/>
                    <a:pt x="6256" y="5639"/>
                    <a:pt x="6591" y="5782"/>
                  </a:cubicBezTo>
                  <a:cubicBezTo>
                    <a:pt x="6926" y="5923"/>
                    <a:pt x="7011" y="6009"/>
                    <a:pt x="7242" y="6108"/>
                  </a:cubicBezTo>
                  <a:cubicBezTo>
                    <a:pt x="7474" y="6206"/>
                    <a:pt x="7257" y="7813"/>
                    <a:pt x="7257" y="7813"/>
                  </a:cubicBezTo>
                  <a:cubicBezTo>
                    <a:pt x="7257" y="7813"/>
                    <a:pt x="7816" y="7993"/>
                    <a:pt x="8072" y="7993"/>
                  </a:cubicBezTo>
                  <a:cubicBezTo>
                    <a:pt x="8137" y="7993"/>
                    <a:pt x="8182" y="7982"/>
                    <a:pt x="8195" y="7953"/>
                  </a:cubicBezTo>
                  <a:cubicBezTo>
                    <a:pt x="8255" y="7810"/>
                    <a:pt x="8243" y="6256"/>
                    <a:pt x="8243" y="6256"/>
                  </a:cubicBezTo>
                  <a:cubicBezTo>
                    <a:pt x="8243" y="6256"/>
                    <a:pt x="8250" y="6256"/>
                    <a:pt x="8262" y="6256"/>
                  </a:cubicBezTo>
                  <a:cubicBezTo>
                    <a:pt x="8416" y="6256"/>
                    <a:pt x="9450" y="6304"/>
                    <a:pt x="9440" y="7593"/>
                  </a:cubicBezTo>
                  <a:cubicBezTo>
                    <a:pt x="9429" y="8984"/>
                    <a:pt x="9210" y="10010"/>
                    <a:pt x="9518" y="10249"/>
                  </a:cubicBezTo>
                  <a:cubicBezTo>
                    <a:pt x="9825" y="10489"/>
                    <a:pt x="10185" y="10699"/>
                    <a:pt x="10213" y="10786"/>
                  </a:cubicBezTo>
                  <a:cubicBezTo>
                    <a:pt x="10214" y="10790"/>
                    <a:pt x="10216" y="10791"/>
                    <a:pt x="10219" y="10791"/>
                  </a:cubicBezTo>
                  <a:cubicBezTo>
                    <a:pt x="10288" y="10791"/>
                    <a:pt x="10857" y="9796"/>
                    <a:pt x="10452" y="9509"/>
                  </a:cubicBezTo>
                  <a:cubicBezTo>
                    <a:pt x="10452" y="9509"/>
                    <a:pt x="10016" y="8990"/>
                    <a:pt x="10747" y="8145"/>
                  </a:cubicBezTo>
                  <a:cubicBezTo>
                    <a:pt x="11477" y="7299"/>
                    <a:pt x="11905" y="4777"/>
                    <a:pt x="10835" y="3141"/>
                  </a:cubicBezTo>
                  <a:lnTo>
                    <a:pt x="10835" y="3141"/>
                  </a:lnTo>
                  <a:cubicBezTo>
                    <a:pt x="10835" y="3141"/>
                    <a:pt x="11193" y="3456"/>
                    <a:pt x="11442" y="3456"/>
                  </a:cubicBezTo>
                  <a:cubicBezTo>
                    <a:pt x="11532" y="3456"/>
                    <a:pt x="11608" y="3414"/>
                    <a:pt x="11647" y="3302"/>
                  </a:cubicBezTo>
                  <a:cubicBezTo>
                    <a:pt x="11772" y="2944"/>
                    <a:pt x="11321" y="2365"/>
                    <a:pt x="10849" y="2365"/>
                  </a:cubicBezTo>
                  <a:cubicBezTo>
                    <a:pt x="10761" y="2365"/>
                    <a:pt x="10674" y="2385"/>
                    <a:pt x="10589" y="2429"/>
                  </a:cubicBezTo>
                  <a:cubicBezTo>
                    <a:pt x="10589" y="2429"/>
                    <a:pt x="11005" y="1633"/>
                    <a:pt x="10606" y="1403"/>
                  </a:cubicBezTo>
                  <a:cubicBezTo>
                    <a:pt x="10558" y="1375"/>
                    <a:pt x="10512" y="1363"/>
                    <a:pt x="10469" y="1363"/>
                  </a:cubicBezTo>
                  <a:cubicBezTo>
                    <a:pt x="10159" y="1363"/>
                    <a:pt x="9997" y="1996"/>
                    <a:pt x="9997" y="1996"/>
                  </a:cubicBezTo>
                  <a:cubicBezTo>
                    <a:pt x="9997" y="1996"/>
                    <a:pt x="8358" y="568"/>
                    <a:pt x="7516" y="568"/>
                  </a:cubicBezTo>
                  <a:cubicBezTo>
                    <a:pt x="7484" y="568"/>
                    <a:pt x="7454" y="570"/>
                    <a:pt x="7425" y="574"/>
                  </a:cubicBezTo>
                  <a:cubicBezTo>
                    <a:pt x="6617" y="690"/>
                    <a:pt x="7419" y="1089"/>
                    <a:pt x="7419" y="1089"/>
                  </a:cubicBezTo>
                  <a:cubicBezTo>
                    <a:pt x="7419" y="1089"/>
                    <a:pt x="6405" y="661"/>
                    <a:pt x="5287" y="661"/>
                  </a:cubicBezTo>
                  <a:cubicBezTo>
                    <a:pt x="4969" y="661"/>
                    <a:pt x="4642" y="696"/>
                    <a:pt x="4328" y="785"/>
                  </a:cubicBezTo>
                  <a:cubicBezTo>
                    <a:pt x="4119" y="845"/>
                    <a:pt x="3937" y="870"/>
                    <a:pt x="3777" y="870"/>
                  </a:cubicBezTo>
                  <a:cubicBezTo>
                    <a:pt x="2846" y="870"/>
                    <a:pt x="2614" y="20"/>
                    <a:pt x="1897" y="1"/>
                  </a:cubicBezTo>
                  <a:cubicBezTo>
                    <a:pt x="1888" y="1"/>
                    <a:pt x="1879" y="1"/>
                    <a:pt x="1869" y="1"/>
                  </a:cubicBez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4" name="Google Shape;292;p33">
              <a:extLst>
                <a:ext uri="{FF2B5EF4-FFF2-40B4-BE49-F238E27FC236}">
                  <a16:creationId xmlns:a16="http://schemas.microsoft.com/office/drawing/2014/main" id="{551A0CA2-BBE4-08C0-0F2F-B7FA10AD6217}"/>
                </a:ext>
              </a:extLst>
            </p:cNvPr>
            <p:cNvSpPr/>
            <p:nvPr/>
          </p:nvSpPr>
          <p:spPr>
            <a:xfrm>
              <a:off x="5820935" y="903034"/>
              <a:ext cx="46420" cy="59397"/>
            </a:xfrm>
            <a:custGeom>
              <a:avLst/>
              <a:gdLst/>
              <a:ahLst/>
              <a:cxnLst/>
              <a:rect l="l" t="t" r="r" b="b"/>
              <a:pathLst>
                <a:path w="2200" h="2815" extrusionOk="0">
                  <a:moveTo>
                    <a:pt x="923" y="0"/>
                  </a:moveTo>
                  <a:cubicBezTo>
                    <a:pt x="488" y="0"/>
                    <a:pt x="156" y="395"/>
                    <a:pt x="156" y="395"/>
                  </a:cubicBezTo>
                  <a:lnTo>
                    <a:pt x="1" y="2450"/>
                  </a:lnTo>
                  <a:cubicBezTo>
                    <a:pt x="49" y="2667"/>
                    <a:pt x="236" y="2815"/>
                    <a:pt x="446" y="2815"/>
                  </a:cubicBezTo>
                  <a:cubicBezTo>
                    <a:pt x="625" y="2815"/>
                    <a:pt x="820" y="2708"/>
                    <a:pt x="959" y="2445"/>
                  </a:cubicBezTo>
                  <a:cubicBezTo>
                    <a:pt x="1261" y="1875"/>
                    <a:pt x="2199" y="949"/>
                    <a:pt x="1514" y="273"/>
                  </a:cubicBezTo>
                  <a:cubicBezTo>
                    <a:pt x="1310" y="71"/>
                    <a:pt x="1107" y="0"/>
                    <a:pt x="923" y="0"/>
                  </a:cubicBezTo>
                  <a:close/>
                </a:path>
              </a:pathLst>
            </a:custGeom>
            <a:solidFill>
              <a:srgbClr val="FAC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5" name="Google Shape;293;p33">
              <a:extLst>
                <a:ext uri="{FF2B5EF4-FFF2-40B4-BE49-F238E27FC236}">
                  <a16:creationId xmlns:a16="http://schemas.microsoft.com/office/drawing/2014/main" id="{B033CCE8-65C2-0001-5700-0C4A23A55041}"/>
                </a:ext>
              </a:extLst>
            </p:cNvPr>
            <p:cNvSpPr/>
            <p:nvPr/>
          </p:nvSpPr>
          <p:spPr>
            <a:xfrm>
              <a:off x="5910441" y="1155094"/>
              <a:ext cx="142509" cy="183042"/>
            </a:xfrm>
            <a:custGeom>
              <a:avLst/>
              <a:gdLst/>
              <a:ahLst/>
              <a:cxnLst/>
              <a:rect l="l" t="t" r="r" b="b"/>
              <a:pathLst>
                <a:path w="6754" h="8675" extrusionOk="0">
                  <a:moveTo>
                    <a:pt x="2962" y="0"/>
                  </a:moveTo>
                  <a:cubicBezTo>
                    <a:pt x="2962" y="0"/>
                    <a:pt x="1" y="878"/>
                    <a:pt x="893" y="3842"/>
                  </a:cubicBezTo>
                  <a:cubicBezTo>
                    <a:pt x="893" y="3842"/>
                    <a:pt x="3746" y="8674"/>
                    <a:pt x="4821" y="8674"/>
                  </a:cubicBezTo>
                  <a:cubicBezTo>
                    <a:pt x="4826" y="8674"/>
                    <a:pt x="4832" y="8674"/>
                    <a:pt x="4837" y="8674"/>
                  </a:cubicBezTo>
                  <a:cubicBezTo>
                    <a:pt x="5900" y="8622"/>
                    <a:pt x="6754" y="7109"/>
                    <a:pt x="6634" y="5757"/>
                  </a:cubicBezTo>
                  <a:cubicBezTo>
                    <a:pt x="6514" y="4405"/>
                    <a:pt x="2962" y="0"/>
                    <a:pt x="2962" y="0"/>
                  </a:cubicBezTo>
                  <a:close/>
                </a:path>
              </a:pathLst>
            </a:custGeom>
            <a:solidFill>
              <a:srgbClr val="FAC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6" name="Google Shape;294;p33">
              <a:extLst>
                <a:ext uri="{FF2B5EF4-FFF2-40B4-BE49-F238E27FC236}">
                  <a16:creationId xmlns:a16="http://schemas.microsoft.com/office/drawing/2014/main" id="{50A0EF15-3A0B-8611-2283-F3EA6B8BC7B8}"/>
                </a:ext>
              </a:extLst>
            </p:cNvPr>
            <p:cNvSpPr/>
            <p:nvPr/>
          </p:nvSpPr>
          <p:spPr>
            <a:xfrm>
              <a:off x="5830282" y="1083143"/>
              <a:ext cx="160993" cy="153017"/>
            </a:xfrm>
            <a:custGeom>
              <a:avLst/>
              <a:gdLst/>
              <a:ahLst/>
              <a:cxnLst/>
              <a:rect l="l" t="t" r="r" b="b"/>
              <a:pathLst>
                <a:path w="7630" h="7252" extrusionOk="0">
                  <a:moveTo>
                    <a:pt x="4060" y="0"/>
                  </a:moveTo>
                  <a:cubicBezTo>
                    <a:pt x="2457" y="0"/>
                    <a:pt x="0" y="1649"/>
                    <a:pt x="993" y="3444"/>
                  </a:cubicBezTo>
                  <a:cubicBezTo>
                    <a:pt x="993" y="3444"/>
                    <a:pt x="2523" y="5944"/>
                    <a:pt x="4692" y="7252"/>
                  </a:cubicBezTo>
                  <a:cubicBezTo>
                    <a:pt x="4692" y="7252"/>
                    <a:pt x="7207" y="5882"/>
                    <a:pt x="7629" y="4641"/>
                  </a:cubicBezTo>
                  <a:cubicBezTo>
                    <a:pt x="7629" y="4641"/>
                    <a:pt x="6042" y="440"/>
                    <a:pt x="4518" y="53"/>
                  </a:cubicBezTo>
                  <a:cubicBezTo>
                    <a:pt x="4377" y="17"/>
                    <a:pt x="4223" y="0"/>
                    <a:pt x="4060" y="0"/>
                  </a:cubicBezTo>
                  <a:close/>
                </a:path>
              </a:pathLst>
            </a:custGeom>
            <a:solidFill>
              <a:srgbClr val="4196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7" name="Google Shape;295;p33">
              <a:extLst>
                <a:ext uri="{FF2B5EF4-FFF2-40B4-BE49-F238E27FC236}">
                  <a16:creationId xmlns:a16="http://schemas.microsoft.com/office/drawing/2014/main" id="{4D2B485A-2EEA-E0BA-BC8B-81FCD33BE001}"/>
                </a:ext>
              </a:extLst>
            </p:cNvPr>
            <p:cNvSpPr/>
            <p:nvPr/>
          </p:nvSpPr>
          <p:spPr>
            <a:xfrm>
              <a:off x="5993048" y="1250593"/>
              <a:ext cx="94887" cy="255985"/>
            </a:xfrm>
            <a:custGeom>
              <a:avLst/>
              <a:gdLst/>
              <a:ahLst/>
              <a:cxnLst/>
              <a:rect l="l" t="t" r="r" b="b"/>
              <a:pathLst>
                <a:path w="4497" h="12132" extrusionOk="0">
                  <a:moveTo>
                    <a:pt x="1571" y="1"/>
                  </a:moveTo>
                  <a:cubicBezTo>
                    <a:pt x="1571" y="1"/>
                    <a:pt x="1" y="3252"/>
                    <a:pt x="289" y="3536"/>
                  </a:cubicBezTo>
                  <a:cubicBezTo>
                    <a:pt x="289" y="3536"/>
                    <a:pt x="2172" y="11099"/>
                    <a:pt x="2549" y="11786"/>
                  </a:cubicBezTo>
                  <a:cubicBezTo>
                    <a:pt x="2682" y="12028"/>
                    <a:pt x="2842" y="12131"/>
                    <a:pt x="3010" y="12131"/>
                  </a:cubicBezTo>
                  <a:cubicBezTo>
                    <a:pt x="3317" y="12131"/>
                    <a:pt x="3647" y="11782"/>
                    <a:pt x="3865" y="11301"/>
                  </a:cubicBezTo>
                  <a:cubicBezTo>
                    <a:pt x="4497" y="9914"/>
                    <a:pt x="3140" y="2693"/>
                    <a:pt x="3237" y="1702"/>
                  </a:cubicBezTo>
                  <a:cubicBezTo>
                    <a:pt x="3335" y="711"/>
                    <a:pt x="1571" y="1"/>
                    <a:pt x="1571" y="1"/>
                  </a:cubicBezTo>
                  <a:close/>
                </a:path>
              </a:pathLst>
            </a:custGeom>
            <a:solidFill>
              <a:srgbClr val="FAC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8" name="Google Shape;296;p33">
              <a:extLst>
                <a:ext uri="{FF2B5EF4-FFF2-40B4-BE49-F238E27FC236}">
                  <a16:creationId xmlns:a16="http://schemas.microsoft.com/office/drawing/2014/main" id="{7234AF73-A3F4-6C7C-F746-44FC4E1A8958}"/>
                </a:ext>
              </a:extLst>
            </p:cNvPr>
            <p:cNvSpPr/>
            <p:nvPr/>
          </p:nvSpPr>
          <p:spPr>
            <a:xfrm>
              <a:off x="6041282" y="1476701"/>
              <a:ext cx="80771" cy="75876"/>
            </a:xfrm>
            <a:custGeom>
              <a:avLst/>
              <a:gdLst/>
              <a:ahLst/>
              <a:cxnLst/>
              <a:rect l="l" t="t" r="r" b="b"/>
              <a:pathLst>
                <a:path w="3828" h="3596" extrusionOk="0">
                  <a:moveTo>
                    <a:pt x="775" y="0"/>
                  </a:moveTo>
                  <a:cubicBezTo>
                    <a:pt x="507" y="0"/>
                    <a:pt x="181" y="62"/>
                    <a:pt x="0" y="323"/>
                  </a:cubicBezTo>
                  <a:cubicBezTo>
                    <a:pt x="0" y="323"/>
                    <a:pt x="559" y="3029"/>
                    <a:pt x="714" y="3397"/>
                  </a:cubicBezTo>
                  <a:cubicBezTo>
                    <a:pt x="769" y="3527"/>
                    <a:pt x="980" y="3595"/>
                    <a:pt x="1264" y="3595"/>
                  </a:cubicBezTo>
                  <a:cubicBezTo>
                    <a:pt x="1780" y="3595"/>
                    <a:pt x="2537" y="3372"/>
                    <a:pt x="3043" y="2897"/>
                  </a:cubicBezTo>
                  <a:cubicBezTo>
                    <a:pt x="3827" y="2159"/>
                    <a:pt x="1210" y="50"/>
                    <a:pt x="1210" y="50"/>
                  </a:cubicBezTo>
                  <a:cubicBezTo>
                    <a:pt x="1210" y="50"/>
                    <a:pt x="1016" y="0"/>
                    <a:pt x="775" y="0"/>
                  </a:cubicBezTo>
                  <a:close/>
                </a:path>
              </a:pathLst>
            </a:custGeom>
            <a:solidFill>
              <a:srgbClr val="F9BE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9" name="Google Shape;297;p33">
              <a:extLst>
                <a:ext uri="{FF2B5EF4-FFF2-40B4-BE49-F238E27FC236}">
                  <a16:creationId xmlns:a16="http://schemas.microsoft.com/office/drawing/2014/main" id="{0CDDF33E-404F-DAFF-2F16-EBA15B491B5E}"/>
                </a:ext>
              </a:extLst>
            </p:cNvPr>
            <p:cNvSpPr/>
            <p:nvPr/>
          </p:nvSpPr>
          <p:spPr>
            <a:xfrm>
              <a:off x="6089622" y="1529176"/>
              <a:ext cx="51041" cy="29413"/>
            </a:xfrm>
            <a:custGeom>
              <a:avLst/>
              <a:gdLst/>
              <a:ahLst/>
              <a:cxnLst/>
              <a:rect l="l" t="t" r="r" b="b"/>
              <a:pathLst>
                <a:path w="2419" h="1394" extrusionOk="0">
                  <a:moveTo>
                    <a:pt x="629" y="0"/>
                  </a:moveTo>
                  <a:cubicBezTo>
                    <a:pt x="307" y="0"/>
                    <a:pt x="0" y="340"/>
                    <a:pt x="0" y="340"/>
                  </a:cubicBezTo>
                  <a:cubicBezTo>
                    <a:pt x="0" y="340"/>
                    <a:pt x="731" y="832"/>
                    <a:pt x="1002" y="1096"/>
                  </a:cubicBezTo>
                  <a:cubicBezTo>
                    <a:pt x="1272" y="1361"/>
                    <a:pt x="1797" y="1376"/>
                    <a:pt x="1797" y="1376"/>
                  </a:cubicBezTo>
                  <a:cubicBezTo>
                    <a:pt x="1797" y="1376"/>
                    <a:pt x="1930" y="1394"/>
                    <a:pt x="2066" y="1394"/>
                  </a:cubicBezTo>
                  <a:cubicBezTo>
                    <a:pt x="2239" y="1394"/>
                    <a:pt x="2418" y="1366"/>
                    <a:pt x="2345" y="1239"/>
                  </a:cubicBezTo>
                  <a:cubicBezTo>
                    <a:pt x="2213" y="1011"/>
                    <a:pt x="1707" y="953"/>
                    <a:pt x="1707" y="953"/>
                  </a:cubicBezTo>
                  <a:cubicBezTo>
                    <a:pt x="1548" y="805"/>
                    <a:pt x="1296" y="727"/>
                    <a:pt x="1296" y="727"/>
                  </a:cubicBezTo>
                  <a:cubicBezTo>
                    <a:pt x="1216" y="415"/>
                    <a:pt x="748" y="17"/>
                    <a:pt x="748" y="17"/>
                  </a:cubicBezTo>
                  <a:cubicBezTo>
                    <a:pt x="708" y="5"/>
                    <a:pt x="668" y="0"/>
                    <a:pt x="629" y="0"/>
                  </a:cubicBezTo>
                  <a:close/>
                </a:path>
              </a:pathLst>
            </a:custGeom>
            <a:solidFill>
              <a:srgbClr val="F9BE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0" name="Google Shape;298;p33">
              <a:extLst>
                <a:ext uri="{FF2B5EF4-FFF2-40B4-BE49-F238E27FC236}">
                  <a16:creationId xmlns:a16="http://schemas.microsoft.com/office/drawing/2014/main" id="{6A341170-73A2-5318-27BA-BFEFAE7370D6}"/>
                </a:ext>
              </a:extLst>
            </p:cNvPr>
            <p:cNvSpPr/>
            <p:nvPr/>
          </p:nvSpPr>
          <p:spPr>
            <a:xfrm>
              <a:off x="6067911" y="1541520"/>
              <a:ext cx="58890" cy="43888"/>
            </a:xfrm>
            <a:custGeom>
              <a:avLst/>
              <a:gdLst/>
              <a:ahLst/>
              <a:cxnLst/>
              <a:rect l="l" t="t" r="r" b="b"/>
              <a:pathLst>
                <a:path w="2791" h="2080" extrusionOk="0">
                  <a:moveTo>
                    <a:pt x="624" y="0"/>
                  </a:moveTo>
                  <a:cubicBezTo>
                    <a:pt x="361" y="0"/>
                    <a:pt x="19" y="89"/>
                    <a:pt x="0" y="285"/>
                  </a:cubicBezTo>
                  <a:cubicBezTo>
                    <a:pt x="0" y="285"/>
                    <a:pt x="695" y="1157"/>
                    <a:pt x="751" y="1258"/>
                  </a:cubicBezTo>
                  <a:cubicBezTo>
                    <a:pt x="806" y="1358"/>
                    <a:pt x="1643" y="1900"/>
                    <a:pt x="1896" y="1971"/>
                  </a:cubicBezTo>
                  <a:cubicBezTo>
                    <a:pt x="2035" y="2009"/>
                    <a:pt x="2279" y="2079"/>
                    <a:pt x="2475" y="2079"/>
                  </a:cubicBezTo>
                  <a:cubicBezTo>
                    <a:pt x="2634" y="2079"/>
                    <a:pt x="2762" y="2033"/>
                    <a:pt x="2776" y="1885"/>
                  </a:cubicBezTo>
                  <a:cubicBezTo>
                    <a:pt x="2791" y="1747"/>
                    <a:pt x="2200" y="1670"/>
                    <a:pt x="2200" y="1670"/>
                  </a:cubicBezTo>
                  <a:cubicBezTo>
                    <a:pt x="2200" y="1670"/>
                    <a:pt x="1442" y="999"/>
                    <a:pt x="1303" y="953"/>
                  </a:cubicBezTo>
                  <a:cubicBezTo>
                    <a:pt x="1303" y="953"/>
                    <a:pt x="1036" y="58"/>
                    <a:pt x="781" y="13"/>
                  </a:cubicBezTo>
                  <a:cubicBezTo>
                    <a:pt x="735" y="4"/>
                    <a:pt x="681" y="0"/>
                    <a:pt x="624" y="0"/>
                  </a:cubicBezTo>
                  <a:close/>
                </a:path>
              </a:pathLst>
            </a:custGeom>
            <a:solidFill>
              <a:srgbClr val="F9BE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1" name="Google Shape;299;p33">
              <a:extLst>
                <a:ext uri="{FF2B5EF4-FFF2-40B4-BE49-F238E27FC236}">
                  <a16:creationId xmlns:a16="http://schemas.microsoft.com/office/drawing/2014/main" id="{FB267BC8-8C25-CC1A-F507-C7B55DDB0145}"/>
                </a:ext>
              </a:extLst>
            </p:cNvPr>
            <p:cNvSpPr/>
            <p:nvPr/>
          </p:nvSpPr>
          <p:spPr>
            <a:xfrm>
              <a:off x="6079157" y="1531919"/>
              <a:ext cx="58911" cy="43909"/>
            </a:xfrm>
            <a:custGeom>
              <a:avLst/>
              <a:gdLst/>
              <a:ahLst/>
              <a:cxnLst/>
              <a:rect l="l" t="t" r="r" b="b"/>
              <a:pathLst>
                <a:path w="2792" h="2081" extrusionOk="0">
                  <a:moveTo>
                    <a:pt x="628" y="1"/>
                  </a:moveTo>
                  <a:cubicBezTo>
                    <a:pt x="364" y="1"/>
                    <a:pt x="21" y="89"/>
                    <a:pt x="1" y="285"/>
                  </a:cubicBezTo>
                  <a:cubicBezTo>
                    <a:pt x="1" y="285"/>
                    <a:pt x="697" y="1158"/>
                    <a:pt x="752" y="1258"/>
                  </a:cubicBezTo>
                  <a:cubicBezTo>
                    <a:pt x="807" y="1359"/>
                    <a:pt x="1645" y="1902"/>
                    <a:pt x="1896" y="1971"/>
                  </a:cubicBezTo>
                  <a:cubicBezTo>
                    <a:pt x="2036" y="2010"/>
                    <a:pt x="2280" y="2081"/>
                    <a:pt x="2477" y="2081"/>
                  </a:cubicBezTo>
                  <a:cubicBezTo>
                    <a:pt x="2636" y="2081"/>
                    <a:pt x="2764" y="2034"/>
                    <a:pt x="2778" y="1887"/>
                  </a:cubicBezTo>
                  <a:cubicBezTo>
                    <a:pt x="2791" y="1747"/>
                    <a:pt x="2202" y="1671"/>
                    <a:pt x="2202" y="1671"/>
                  </a:cubicBezTo>
                  <a:cubicBezTo>
                    <a:pt x="2202" y="1671"/>
                    <a:pt x="1444" y="1000"/>
                    <a:pt x="1304" y="954"/>
                  </a:cubicBezTo>
                  <a:cubicBezTo>
                    <a:pt x="1304" y="954"/>
                    <a:pt x="1037" y="59"/>
                    <a:pt x="783" y="13"/>
                  </a:cubicBezTo>
                  <a:cubicBezTo>
                    <a:pt x="737" y="5"/>
                    <a:pt x="684" y="1"/>
                    <a:pt x="628" y="1"/>
                  </a:cubicBezTo>
                  <a:close/>
                </a:path>
              </a:pathLst>
            </a:custGeom>
            <a:solidFill>
              <a:srgbClr val="F9BE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2" name="Google Shape;300;p33">
              <a:extLst>
                <a:ext uri="{FF2B5EF4-FFF2-40B4-BE49-F238E27FC236}">
                  <a16:creationId xmlns:a16="http://schemas.microsoft.com/office/drawing/2014/main" id="{03A414A4-97B2-9E39-05B1-8D5A296ED17D}"/>
                </a:ext>
              </a:extLst>
            </p:cNvPr>
            <p:cNvSpPr/>
            <p:nvPr/>
          </p:nvSpPr>
          <p:spPr>
            <a:xfrm>
              <a:off x="6057656" y="1544980"/>
              <a:ext cx="50893" cy="47011"/>
            </a:xfrm>
            <a:custGeom>
              <a:avLst/>
              <a:gdLst/>
              <a:ahLst/>
              <a:cxnLst/>
              <a:rect l="l" t="t" r="r" b="b"/>
              <a:pathLst>
                <a:path w="2412" h="2228" extrusionOk="0">
                  <a:moveTo>
                    <a:pt x="607" y="0"/>
                  </a:moveTo>
                  <a:cubicBezTo>
                    <a:pt x="367" y="0"/>
                    <a:pt x="1" y="241"/>
                    <a:pt x="1" y="241"/>
                  </a:cubicBezTo>
                  <a:lnTo>
                    <a:pt x="697" y="1548"/>
                  </a:lnTo>
                  <a:cubicBezTo>
                    <a:pt x="697" y="1548"/>
                    <a:pt x="1365" y="2189"/>
                    <a:pt x="1502" y="2199"/>
                  </a:cubicBezTo>
                  <a:cubicBezTo>
                    <a:pt x="1576" y="2203"/>
                    <a:pt x="1780" y="2228"/>
                    <a:pt x="1966" y="2228"/>
                  </a:cubicBezTo>
                  <a:cubicBezTo>
                    <a:pt x="2127" y="2228"/>
                    <a:pt x="2276" y="2210"/>
                    <a:pt x="2319" y="2146"/>
                  </a:cubicBezTo>
                  <a:cubicBezTo>
                    <a:pt x="2411" y="2009"/>
                    <a:pt x="1701" y="1795"/>
                    <a:pt x="1701" y="1795"/>
                  </a:cubicBezTo>
                  <a:cubicBezTo>
                    <a:pt x="1701" y="1795"/>
                    <a:pt x="1089" y="1378"/>
                    <a:pt x="1139" y="1340"/>
                  </a:cubicBezTo>
                  <a:cubicBezTo>
                    <a:pt x="1189" y="1302"/>
                    <a:pt x="935" y="176"/>
                    <a:pt x="733" y="34"/>
                  </a:cubicBezTo>
                  <a:cubicBezTo>
                    <a:pt x="699" y="10"/>
                    <a:pt x="655" y="0"/>
                    <a:pt x="607" y="0"/>
                  </a:cubicBezTo>
                  <a:close/>
                </a:path>
              </a:pathLst>
            </a:custGeom>
            <a:solidFill>
              <a:srgbClr val="F9BE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3" name="Google Shape;301;p33">
              <a:extLst>
                <a:ext uri="{FF2B5EF4-FFF2-40B4-BE49-F238E27FC236}">
                  <a16:creationId xmlns:a16="http://schemas.microsoft.com/office/drawing/2014/main" id="{18D5315B-CF97-EA77-F717-0F95EB275930}"/>
                </a:ext>
              </a:extLst>
            </p:cNvPr>
            <p:cNvSpPr/>
            <p:nvPr/>
          </p:nvSpPr>
          <p:spPr>
            <a:xfrm>
              <a:off x="5457277" y="1402576"/>
              <a:ext cx="481375" cy="154178"/>
            </a:xfrm>
            <a:custGeom>
              <a:avLst/>
              <a:gdLst/>
              <a:ahLst/>
              <a:cxnLst/>
              <a:rect l="l" t="t" r="r" b="b"/>
              <a:pathLst>
                <a:path w="22814" h="7307" extrusionOk="0">
                  <a:moveTo>
                    <a:pt x="6436" y="1"/>
                  </a:moveTo>
                  <a:cubicBezTo>
                    <a:pt x="1384" y="1"/>
                    <a:pt x="1" y="2874"/>
                    <a:pt x="791" y="4206"/>
                  </a:cubicBezTo>
                  <a:cubicBezTo>
                    <a:pt x="1580" y="5537"/>
                    <a:pt x="11779" y="7307"/>
                    <a:pt x="16979" y="7307"/>
                  </a:cubicBezTo>
                  <a:cubicBezTo>
                    <a:pt x="17449" y="7307"/>
                    <a:pt x="17877" y="7293"/>
                    <a:pt x="18255" y="7262"/>
                  </a:cubicBezTo>
                  <a:cubicBezTo>
                    <a:pt x="22813" y="6893"/>
                    <a:pt x="21588" y="2004"/>
                    <a:pt x="21588" y="2004"/>
                  </a:cubicBezTo>
                  <a:cubicBezTo>
                    <a:pt x="19870" y="1254"/>
                    <a:pt x="14126" y="676"/>
                    <a:pt x="7888" y="73"/>
                  </a:cubicBezTo>
                  <a:cubicBezTo>
                    <a:pt x="7374" y="24"/>
                    <a:pt x="6890" y="1"/>
                    <a:pt x="6436" y="1"/>
                  </a:cubicBezTo>
                  <a:close/>
                </a:path>
              </a:pathLst>
            </a:custGeom>
            <a:solidFill>
              <a:srgbClr val="AB99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4" name="Google Shape;302;p33">
              <a:extLst>
                <a:ext uri="{FF2B5EF4-FFF2-40B4-BE49-F238E27FC236}">
                  <a16:creationId xmlns:a16="http://schemas.microsoft.com/office/drawing/2014/main" id="{0C3FA75F-9D7D-C235-79DB-07EA1B8B5B80}"/>
                </a:ext>
              </a:extLst>
            </p:cNvPr>
            <p:cNvSpPr/>
            <p:nvPr/>
          </p:nvSpPr>
          <p:spPr>
            <a:xfrm>
              <a:off x="5175001" y="685894"/>
              <a:ext cx="30553" cy="32114"/>
            </a:xfrm>
            <a:custGeom>
              <a:avLst/>
              <a:gdLst/>
              <a:ahLst/>
              <a:cxnLst/>
              <a:rect l="l" t="t" r="r" b="b"/>
              <a:pathLst>
                <a:path w="1448" h="1522" extrusionOk="0">
                  <a:moveTo>
                    <a:pt x="951" y="0"/>
                  </a:moveTo>
                  <a:cubicBezTo>
                    <a:pt x="818" y="0"/>
                    <a:pt x="223" y="53"/>
                    <a:pt x="24" y="975"/>
                  </a:cubicBezTo>
                  <a:lnTo>
                    <a:pt x="248" y="845"/>
                  </a:lnTo>
                  <a:lnTo>
                    <a:pt x="1" y="1521"/>
                  </a:lnTo>
                  <a:cubicBezTo>
                    <a:pt x="1" y="1521"/>
                    <a:pt x="459" y="1409"/>
                    <a:pt x="703" y="1028"/>
                  </a:cubicBezTo>
                  <a:lnTo>
                    <a:pt x="703" y="1028"/>
                  </a:lnTo>
                  <a:lnTo>
                    <a:pt x="619" y="1424"/>
                  </a:lnTo>
                  <a:cubicBezTo>
                    <a:pt x="619" y="1424"/>
                    <a:pt x="1447" y="598"/>
                    <a:pt x="1311" y="290"/>
                  </a:cubicBezTo>
                  <a:cubicBezTo>
                    <a:pt x="1190" y="16"/>
                    <a:pt x="1019" y="1"/>
                    <a:pt x="984" y="1"/>
                  </a:cubicBezTo>
                  <a:cubicBezTo>
                    <a:pt x="980" y="1"/>
                    <a:pt x="977" y="1"/>
                    <a:pt x="977" y="1"/>
                  </a:cubicBezTo>
                  <a:cubicBezTo>
                    <a:pt x="977" y="1"/>
                    <a:pt x="968" y="0"/>
                    <a:pt x="951" y="0"/>
                  </a:cubicBezTo>
                  <a:close/>
                </a:path>
              </a:pathLst>
            </a:custGeom>
            <a:solidFill>
              <a:srgbClr val="1748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5" name="Google Shape;303;p33">
              <a:extLst>
                <a:ext uri="{FF2B5EF4-FFF2-40B4-BE49-F238E27FC236}">
                  <a16:creationId xmlns:a16="http://schemas.microsoft.com/office/drawing/2014/main" id="{3DCA7A22-1321-BBB6-3416-B472DAE941B4}"/>
                </a:ext>
              </a:extLst>
            </p:cNvPr>
            <p:cNvSpPr/>
            <p:nvPr/>
          </p:nvSpPr>
          <p:spPr>
            <a:xfrm>
              <a:off x="5173418" y="590901"/>
              <a:ext cx="335068" cy="271873"/>
            </a:xfrm>
            <a:custGeom>
              <a:avLst/>
              <a:gdLst/>
              <a:ahLst/>
              <a:cxnLst/>
              <a:rect l="l" t="t" r="r" b="b"/>
              <a:pathLst>
                <a:path w="15880" h="12885" extrusionOk="0">
                  <a:moveTo>
                    <a:pt x="0" y="1"/>
                  </a:moveTo>
                  <a:cubicBezTo>
                    <a:pt x="0" y="1"/>
                    <a:pt x="5399" y="7922"/>
                    <a:pt x="5601" y="8208"/>
                  </a:cubicBezTo>
                  <a:cubicBezTo>
                    <a:pt x="5800" y="8492"/>
                    <a:pt x="15625" y="12884"/>
                    <a:pt x="15821" y="12884"/>
                  </a:cubicBezTo>
                  <a:cubicBezTo>
                    <a:pt x="15822" y="12884"/>
                    <a:pt x="15823" y="12884"/>
                    <a:pt x="15824" y="12884"/>
                  </a:cubicBezTo>
                  <a:cubicBezTo>
                    <a:pt x="15880" y="12819"/>
                    <a:pt x="11331" y="4174"/>
                    <a:pt x="10689" y="361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1034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6" name="Google Shape;304;p33">
              <a:extLst>
                <a:ext uri="{FF2B5EF4-FFF2-40B4-BE49-F238E27FC236}">
                  <a16:creationId xmlns:a16="http://schemas.microsoft.com/office/drawing/2014/main" id="{BCF4088B-2993-E623-24A0-BF8FC892C9AC}"/>
                </a:ext>
              </a:extLst>
            </p:cNvPr>
            <p:cNvSpPr/>
            <p:nvPr/>
          </p:nvSpPr>
          <p:spPr>
            <a:xfrm>
              <a:off x="5214289" y="709758"/>
              <a:ext cx="158123" cy="133795"/>
            </a:xfrm>
            <a:custGeom>
              <a:avLst/>
              <a:gdLst/>
              <a:ahLst/>
              <a:cxnLst/>
              <a:rect l="l" t="t" r="r" b="b"/>
              <a:pathLst>
                <a:path w="7494" h="6341" extrusionOk="0">
                  <a:moveTo>
                    <a:pt x="1232" y="0"/>
                  </a:moveTo>
                  <a:cubicBezTo>
                    <a:pt x="925" y="0"/>
                    <a:pt x="630" y="51"/>
                    <a:pt x="354" y="166"/>
                  </a:cubicBezTo>
                  <a:cubicBezTo>
                    <a:pt x="354" y="166"/>
                    <a:pt x="0" y="1095"/>
                    <a:pt x="3456" y="3856"/>
                  </a:cubicBezTo>
                  <a:cubicBezTo>
                    <a:pt x="6324" y="6146"/>
                    <a:pt x="7212" y="6341"/>
                    <a:pt x="7431" y="6341"/>
                  </a:cubicBezTo>
                  <a:cubicBezTo>
                    <a:pt x="7476" y="6341"/>
                    <a:pt x="7493" y="6332"/>
                    <a:pt x="7493" y="6332"/>
                  </a:cubicBezTo>
                  <a:cubicBezTo>
                    <a:pt x="7493" y="6332"/>
                    <a:pt x="7099" y="3408"/>
                    <a:pt x="5877" y="2353"/>
                  </a:cubicBezTo>
                  <a:cubicBezTo>
                    <a:pt x="4847" y="1463"/>
                    <a:pt x="2877" y="0"/>
                    <a:pt x="1232" y="0"/>
                  </a:cubicBezTo>
                  <a:close/>
                </a:path>
              </a:pathLst>
            </a:custGeom>
            <a:solidFill>
              <a:srgbClr val="1034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7" name="Google Shape;305;p33">
              <a:extLst>
                <a:ext uri="{FF2B5EF4-FFF2-40B4-BE49-F238E27FC236}">
                  <a16:creationId xmlns:a16="http://schemas.microsoft.com/office/drawing/2014/main" id="{B9A7927F-E49E-065A-1067-39C03D9BDF0C}"/>
                </a:ext>
              </a:extLst>
            </p:cNvPr>
            <p:cNvSpPr/>
            <p:nvPr/>
          </p:nvSpPr>
          <p:spPr>
            <a:xfrm>
              <a:off x="5202009" y="618395"/>
              <a:ext cx="52602" cy="68343"/>
            </a:xfrm>
            <a:custGeom>
              <a:avLst/>
              <a:gdLst/>
              <a:ahLst/>
              <a:cxnLst/>
              <a:rect l="l" t="t" r="r" b="b"/>
              <a:pathLst>
                <a:path w="2493" h="3239" fill="none" extrusionOk="0">
                  <a:moveTo>
                    <a:pt x="2492" y="0"/>
                  </a:moveTo>
                  <a:lnTo>
                    <a:pt x="0" y="3239"/>
                  </a:lnTo>
                </a:path>
              </a:pathLst>
            </a:custGeom>
            <a:noFill/>
            <a:ln w="10625" cap="rnd" cmpd="sng">
              <a:solidFill>
                <a:srgbClr val="174859"/>
              </a:solidFill>
              <a:prstDash val="solid"/>
              <a:miter lim="10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8" name="Google Shape;306;p33">
              <a:extLst>
                <a:ext uri="{FF2B5EF4-FFF2-40B4-BE49-F238E27FC236}">
                  <a16:creationId xmlns:a16="http://schemas.microsoft.com/office/drawing/2014/main" id="{25B30E22-5BE6-8E38-E3FE-3980A927EE25}"/>
                </a:ext>
              </a:extLst>
            </p:cNvPr>
            <p:cNvSpPr/>
            <p:nvPr/>
          </p:nvSpPr>
          <p:spPr>
            <a:xfrm>
              <a:off x="5190973" y="675956"/>
              <a:ext cx="23083" cy="21522"/>
            </a:xfrm>
            <a:custGeom>
              <a:avLst/>
              <a:gdLst/>
              <a:ahLst/>
              <a:cxnLst/>
              <a:rect l="l" t="t" r="r" b="b"/>
              <a:pathLst>
                <a:path w="1094" h="1020" extrusionOk="0">
                  <a:moveTo>
                    <a:pt x="524" y="1"/>
                  </a:moveTo>
                  <a:cubicBezTo>
                    <a:pt x="446" y="1"/>
                    <a:pt x="368" y="19"/>
                    <a:pt x="295" y="55"/>
                  </a:cubicBezTo>
                  <a:cubicBezTo>
                    <a:pt x="110" y="147"/>
                    <a:pt x="1" y="342"/>
                    <a:pt x="16" y="548"/>
                  </a:cubicBezTo>
                  <a:cubicBezTo>
                    <a:pt x="30" y="753"/>
                    <a:pt x="168" y="929"/>
                    <a:pt x="364" y="994"/>
                  </a:cubicBezTo>
                  <a:cubicBezTo>
                    <a:pt x="417" y="1011"/>
                    <a:pt x="471" y="1020"/>
                    <a:pt x="524" y="1020"/>
                  </a:cubicBezTo>
                  <a:cubicBezTo>
                    <a:pt x="670" y="1020"/>
                    <a:pt x="811" y="958"/>
                    <a:pt x="910" y="844"/>
                  </a:cubicBezTo>
                  <a:cubicBezTo>
                    <a:pt x="1093" y="631"/>
                    <a:pt x="1070" y="309"/>
                    <a:pt x="857" y="124"/>
                  </a:cubicBezTo>
                  <a:cubicBezTo>
                    <a:pt x="763" y="43"/>
                    <a:pt x="644" y="1"/>
                    <a:pt x="524" y="1"/>
                  </a:cubicBezTo>
                  <a:close/>
                </a:path>
              </a:pathLst>
            </a:custGeom>
            <a:solidFill>
              <a:srgbClr val="E0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9" name="Google Shape;307;p33">
              <a:extLst>
                <a:ext uri="{FF2B5EF4-FFF2-40B4-BE49-F238E27FC236}">
                  <a16:creationId xmlns:a16="http://schemas.microsoft.com/office/drawing/2014/main" id="{C42C6014-89D3-117C-965D-EBAD0D08286D}"/>
                </a:ext>
              </a:extLst>
            </p:cNvPr>
            <p:cNvSpPr/>
            <p:nvPr/>
          </p:nvSpPr>
          <p:spPr>
            <a:xfrm>
              <a:off x="5221737" y="661671"/>
              <a:ext cx="195344" cy="181713"/>
            </a:xfrm>
            <a:custGeom>
              <a:avLst/>
              <a:gdLst/>
              <a:ahLst/>
              <a:cxnLst/>
              <a:rect l="l" t="t" r="r" b="b"/>
              <a:pathLst>
                <a:path w="9258" h="8612" extrusionOk="0">
                  <a:moveTo>
                    <a:pt x="2113" y="1"/>
                  </a:moveTo>
                  <a:lnTo>
                    <a:pt x="1" y="2444"/>
                  </a:lnTo>
                  <a:cubicBezTo>
                    <a:pt x="5849" y="4127"/>
                    <a:pt x="7140" y="8611"/>
                    <a:pt x="7140" y="8611"/>
                  </a:cubicBezTo>
                  <a:lnTo>
                    <a:pt x="9085" y="6360"/>
                  </a:lnTo>
                  <a:cubicBezTo>
                    <a:pt x="9085" y="6360"/>
                    <a:pt x="9258" y="4600"/>
                    <a:pt x="6428" y="2156"/>
                  </a:cubicBezTo>
                  <a:cubicBezTo>
                    <a:pt x="4108" y="152"/>
                    <a:pt x="2113" y="1"/>
                    <a:pt x="2113" y="1"/>
                  </a:cubicBezTo>
                  <a:close/>
                </a:path>
              </a:pathLst>
            </a:custGeom>
            <a:solidFill>
              <a:srgbClr val="1748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0" name="Google Shape;308;p33">
              <a:extLst>
                <a:ext uri="{FF2B5EF4-FFF2-40B4-BE49-F238E27FC236}">
                  <a16:creationId xmlns:a16="http://schemas.microsoft.com/office/drawing/2014/main" id="{87B55B91-8961-ACFB-5E3B-396B80045B50}"/>
                </a:ext>
              </a:extLst>
            </p:cNvPr>
            <p:cNvSpPr/>
            <p:nvPr/>
          </p:nvSpPr>
          <p:spPr>
            <a:xfrm>
              <a:off x="6425640" y="1976391"/>
              <a:ext cx="123815" cy="940385"/>
            </a:xfrm>
            <a:custGeom>
              <a:avLst/>
              <a:gdLst/>
              <a:ahLst/>
              <a:cxnLst/>
              <a:rect l="l" t="t" r="r" b="b"/>
              <a:pathLst>
                <a:path w="5868" h="44568" fill="none" extrusionOk="0">
                  <a:moveTo>
                    <a:pt x="1" y="0"/>
                  </a:moveTo>
                  <a:lnTo>
                    <a:pt x="5867" y="44567"/>
                  </a:lnTo>
                </a:path>
              </a:pathLst>
            </a:custGeom>
            <a:noFill/>
            <a:ln w="24375" cap="rnd" cmpd="sng">
              <a:solidFill>
                <a:srgbClr val="174859"/>
              </a:solidFill>
              <a:prstDash val="solid"/>
              <a:miter lim="10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1" name="Google Shape;309;p33">
              <a:extLst>
                <a:ext uri="{FF2B5EF4-FFF2-40B4-BE49-F238E27FC236}">
                  <a16:creationId xmlns:a16="http://schemas.microsoft.com/office/drawing/2014/main" id="{FBF03C0E-72AB-9F25-C11A-64495F34A8AF}"/>
                </a:ext>
              </a:extLst>
            </p:cNvPr>
            <p:cNvSpPr/>
            <p:nvPr/>
          </p:nvSpPr>
          <p:spPr>
            <a:xfrm>
              <a:off x="6241479" y="2905065"/>
              <a:ext cx="980496" cy="249212"/>
            </a:xfrm>
            <a:custGeom>
              <a:avLst/>
              <a:gdLst/>
              <a:ahLst/>
              <a:cxnLst/>
              <a:rect l="l" t="t" r="r" b="b"/>
              <a:pathLst>
                <a:path w="46469" h="11811" extrusionOk="0">
                  <a:moveTo>
                    <a:pt x="26137" y="1"/>
                  </a:moveTo>
                  <a:cubicBezTo>
                    <a:pt x="21532" y="1"/>
                    <a:pt x="16589" y="359"/>
                    <a:pt x="11989" y="1151"/>
                  </a:cubicBezTo>
                  <a:cubicBezTo>
                    <a:pt x="1" y="3214"/>
                    <a:pt x="1040" y="7123"/>
                    <a:pt x="1040" y="7123"/>
                  </a:cubicBezTo>
                  <a:cubicBezTo>
                    <a:pt x="1318" y="11330"/>
                    <a:pt x="9127" y="11810"/>
                    <a:pt x="15278" y="11810"/>
                  </a:cubicBezTo>
                  <a:cubicBezTo>
                    <a:pt x="17099" y="11810"/>
                    <a:pt x="18775" y="11768"/>
                    <a:pt x="20066" y="11768"/>
                  </a:cubicBezTo>
                  <a:cubicBezTo>
                    <a:pt x="25721" y="11768"/>
                    <a:pt x="40259" y="9748"/>
                    <a:pt x="43895" y="5276"/>
                  </a:cubicBezTo>
                  <a:cubicBezTo>
                    <a:pt x="46468" y="2110"/>
                    <a:pt x="37300" y="1"/>
                    <a:pt x="26137" y="1"/>
                  </a:cubicBezTo>
                  <a:close/>
                </a:path>
              </a:pathLst>
            </a:custGeom>
            <a:solidFill>
              <a:srgbClr val="1748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2" name="Google Shape;310;p33">
              <a:extLst>
                <a:ext uri="{FF2B5EF4-FFF2-40B4-BE49-F238E27FC236}">
                  <a16:creationId xmlns:a16="http://schemas.microsoft.com/office/drawing/2014/main" id="{4E2F9DF9-B39C-14EA-5C4C-4B3FAA4D8B6F}"/>
                </a:ext>
              </a:extLst>
            </p:cNvPr>
            <p:cNvSpPr/>
            <p:nvPr/>
          </p:nvSpPr>
          <p:spPr>
            <a:xfrm>
              <a:off x="5448267" y="1054046"/>
              <a:ext cx="2469924" cy="823533"/>
            </a:xfrm>
            <a:custGeom>
              <a:avLst/>
              <a:gdLst/>
              <a:ahLst/>
              <a:cxnLst/>
              <a:rect l="l" t="t" r="r" b="b"/>
              <a:pathLst>
                <a:path w="117058" h="39030" extrusionOk="0">
                  <a:moveTo>
                    <a:pt x="59992" y="0"/>
                  </a:moveTo>
                  <a:lnTo>
                    <a:pt x="1" y="24387"/>
                  </a:lnTo>
                  <a:cubicBezTo>
                    <a:pt x="1" y="24387"/>
                    <a:pt x="53163" y="38531"/>
                    <a:pt x="55115" y="39020"/>
                  </a:cubicBezTo>
                  <a:cubicBezTo>
                    <a:pt x="55141" y="39026"/>
                    <a:pt x="55177" y="39029"/>
                    <a:pt x="55224" y="39029"/>
                  </a:cubicBezTo>
                  <a:cubicBezTo>
                    <a:pt x="58655" y="39029"/>
                    <a:pt x="117058" y="21454"/>
                    <a:pt x="117058" y="20973"/>
                  </a:cubicBezTo>
                  <a:cubicBezTo>
                    <a:pt x="117058" y="20486"/>
                    <a:pt x="64869" y="0"/>
                    <a:pt x="59992" y="0"/>
                  </a:cubicBezTo>
                  <a:close/>
                </a:path>
              </a:pathLst>
            </a:custGeom>
            <a:solidFill>
              <a:srgbClr val="1034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3" name="Google Shape;311;p33">
              <a:extLst>
                <a:ext uri="{FF2B5EF4-FFF2-40B4-BE49-F238E27FC236}">
                  <a16:creationId xmlns:a16="http://schemas.microsoft.com/office/drawing/2014/main" id="{5BF2C613-8D4F-815E-BF53-50106F6DF78D}"/>
                </a:ext>
              </a:extLst>
            </p:cNvPr>
            <p:cNvSpPr/>
            <p:nvPr/>
          </p:nvSpPr>
          <p:spPr>
            <a:xfrm>
              <a:off x="6117179" y="1681793"/>
              <a:ext cx="1142354" cy="331861"/>
            </a:xfrm>
            <a:custGeom>
              <a:avLst/>
              <a:gdLst/>
              <a:ahLst/>
              <a:cxnLst/>
              <a:rect l="l" t="t" r="r" b="b"/>
              <a:pathLst>
                <a:path w="54140" h="15728" extrusionOk="0">
                  <a:moveTo>
                    <a:pt x="32192" y="1"/>
                  </a:moveTo>
                  <a:cubicBezTo>
                    <a:pt x="22924" y="1"/>
                    <a:pt x="4878" y="1464"/>
                    <a:pt x="1" y="11220"/>
                  </a:cubicBezTo>
                  <a:cubicBezTo>
                    <a:pt x="1" y="11220"/>
                    <a:pt x="1641" y="15728"/>
                    <a:pt x="21450" y="15728"/>
                  </a:cubicBezTo>
                  <a:cubicBezTo>
                    <a:pt x="23250" y="15728"/>
                    <a:pt x="25201" y="15691"/>
                    <a:pt x="27314" y="15609"/>
                  </a:cubicBezTo>
                  <a:cubicBezTo>
                    <a:pt x="52676" y="14633"/>
                    <a:pt x="54140" y="11220"/>
                    <a:pt x="54140" y="11220"/>
                  </a:cubicBezTo>
                  <a:cubicBezTo>
                    <a:pt x="54140" y="11220"/>
                    <a:pt x="41458" y="1"/>
                    <a:pt x="32192" y="1"/>
                  </a:cubicBezTo>
                  <a:close/>
                </a:path>
              </a:pathLst>
            </a:custGeom>
            <a:solidFill>
              <a:srgbClr val="1034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4" name="Google Shape;312;p33">
              <a:extLst>
                <a:ext uri="{FF2B5EF4-FFF2-40B4-BE49-F238E27FC236}">
                  <a16:creationId xmlns:a16="http://schemas.microsoft.com/office/drawing/2014/main" id="{95E25206-1080-0929-8C9F-0868A644AEDA}"/>
                </a:ext>
              </a:extLst>
            </p:cNvPr>
            <p:cNvSpPr/>
            <p:nvPr/>
          </p:nvSpPr>
          <p:spPr>
            <a:xfrm>
              <a:off x="7166883" y="1862113"/>
              <a:ext cx="80496" cy="1095807"/>
            </a:xfrm>
            <a:custGeom>
              <a:avLst/>
              <a:gdLst/>
              <a:ahLst/>
              <a:cxnLst/>
              <a:rect l="l" t="t" r="r" b="b"/>
              <a:pathLst>
                <a:path w="3815" h="51934" fill="none" extrusionOk="0">
                  <a:moveTo>
                    <a:pt x="3814" y="1"/>
                  </a:moveTo>
                  <a:lnTo>
                    <a:pt x="0" y="51934"/>
                  </a:lnTo>
                </a:path>
              </a:pathLst>
            </a:custGeom>
            <a:noFill/>
            <a:ln w="24375" cap="rnd" cmpd="sng">
              <a:solidFill>
                <a:srgbClr val="174859"/>
              </a:solidFill>
              <a:prstDash val="solid"/>
              <a:miter lim="10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5" name="Google Shape;313;p33">
              <a:extLst>
                <a:ext uri="{FF2B5EF4-FFF2-40B4-BE49-F238E27FC236}">
                  <a16:creationId xmlns:a16="http://schemas.microsoft.com/office/drawing/2014/main" id="{62DFB32D-BB01-5C0F-63BE-6B56A1413A57}"/>
                </a:ext>
              </a:extLst>
            </p:cNvPr>
            <p:cNvSpPr/>
            <p:nvPr/>
          </p:nvSpPr>
          <p:spPr>
            <a:xfrm>
              <a:off x="6839158" y="2998369"/>
              <a:ext cx="162765" cy="129406"/>
            </a:xfrm>
            <a:custGeom>
              <a:avLst/>
              <a:gdLst/>
              <a:ahLst/>
              <a:cxnLst/>
              <a:rect l="l" t="t" r="r" b="b"/>
              <a:pathLst>
                <a:path w="7714" h="6133" extrusionOk="0">
                  <a:moveTo>
                    <a:pt x="1519" y="0"/>
                  </a:moveTo>
                  <a:cubicBezTo>
                    <a:pt x="840" y="0"/>
                    <a:pt x="1" y="576"/>
                    <a:pt x="195" y="1022"/>
                  </a:cubicBezTo>
                  <a:cubicBezTo>
                    <a:pt x="461" y="1628"/>
                    <a:pt x="1685" y="2870"/>
                    <a:pt x="1555" y="3546"/>
                  </a:cubicBezTo>
                  <a:cubicBezTo>
                    <a:pt x="1423" y="4222"/>
                    <a:pt x="2440" y="5195"/>
                    <a:pt x="3072" y="5307"/>
                  </a:cubicBezTo>
                  <a:cubicBezTo>
                    <a:pt x="3682" y="5415"/>
                    <a:pt x="4314" y="6132"/>
                    <a:pt x="4535" y="6132"/>
                  </a:cubicBezTo>
                  <a:cubicBezTo>
                    <a:pt x="4543" y="6132"/>
                    <a:pt x="4551" y="6131"/>
                    <a:pt x="4558" y="6129"/>
                  </a:cubicBezTo>
                  <a:cubicBezTo>
                    <a:pt x="4755" y="6071"/>
                    <a:pt x="4803" y="5800"/>
                    <a:pt x="4565" y="5303"/>
                  </a:cubicBezTo>
                  <a:cubicBezTo>
                    <a:pt x="4327" y="4807"/>
                    <a:pt x="3323" y="4418"/>
                    <a:pt x="3323" y="4418"/>
                  </a:cubicBezTo>
                  <a:lnTo>
                    <a:pt x="3323" y="4418"/>
                  </a:lnTo>
                  <a:cubicBezTo>
                    <a:pt x="3323" y="4418"/>
                    <a:pt x="3738" y="4446"/>
                    <a:pt x="4452" y="4572"/>
                  </a:cubicBezTo>
                  <a:cubicBezTo>
                    <a:pt x="5166" y="4698"/>
                    <a:pt x="5968" y="5539"/>
                    <a:pt x="5968" y="5539"/>
                  </a:cubicBezTo>
                  <a:cubicBezTo>
                    <a:pt x="6079" y="5577"/>
                    <a:pt x="6182" y="5592"/>
                    <a:pt x="6275" y="5592"/>
                  </a:cubicBezTo>
                  <a:cubicBezTo>
                    <a:pt x="6662" y="5592"/>
                    <a:pt x="6891" y="5330"/>
                    <a:pt x="6891" y="5330"/>
                  </a:cubicBezTo>
                  <a:cubicBezTo>
                    <a:pt x="6905" y="5332"/>
                    <a:pt x="6919" y="5333"/>
                    <a:pt x="6932" y="5333"/>
                  </a:cubicBezTo>
                  <a:cubicBezTo>
                    <a:pt x="7229" y="5333"/>
                    <a:pt x="7455" y="4777"/>
                    <a:pt x="7455" y="4777"/>
                  </a:cubicBezTo>
                  <a:cubicBezTo>
                    <a:pt x="7713" y="4637"/>
                    <a:pt x="7014" y="3580"/>
                    <a:pt x="7014" y="3580"/>
                  </a:cubicBezTo>
                  <a:cubicBezTo>
                    <a:pt x="7235" y="3386"/>
                    <a:pt x="6180" y="2501"/>
                    <a:pt x="5578" y="2208"/>
                  </a:cubicBezTo>
                  <a:cubicBezTo>
                    <a:pt x="4978" y="1914"/>
                    <a:pt x="3178" y="1549"/>
                    <a:pt x="3178" y="1549"/>
                  </a:cubicBezTo>
                  <a:lnTo>
                    <a:pt x="2137" y="258"/>
                  </a:lnTo>
                  <a:cubicBezTo>
                    <a:pt x="1989" y="75"/>
                    <a:pt x="1765" y="0"/>
                    <a:pt x="1519" y="0"/>
                  </a:cubicBezTo>
                  <a:close/>
                </a:path>
              </a:pathLst>
            </a:custGeom>
            <a:solidFill>
              <a:srgbClr val="FAC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6" name="Google Shape;314;p33">
              <a:extLst>
                <a:ext uri="{FF2B5EF4-FFF2-40B4-BE49-F238E27FC236}">
                  <a16:creationId xmlns:a16="http://schemas.microsoft.com/office/drawing/2014/main" id="{226F88AE-E0BE-FD60-67CC-C0FC815DFDB0}"/>
                </a:ext>
              </a:extLst>
            </p:cNvPr>
            <p:cNvSpPr/>
            <p:nvPr/>
          </p:nvSpPr>
          <p:spPr>
            <a:xfrm>
              <a:off x="6728425" y="2704657"/>
              <a:ext cx="177535" cy="353362"/>
            </a:xfrm>
            <a:custGeom>
              <a:avLst/>
              <a:gdLst/>
              <a:ahLst/>
              <a:cxnLst/>
              <a:rect l="l" t="t" r="r" b="b"/>
              <a:pathLst>
                <a:path w="8414" h="16747" extrusionOk="0">
                  <a:moveTo>
                    <a:pt x="1615" y="0"/>
                  </a:moveTo>
                  <a:cubicBezTo>
                    <a:pt x="786" y="0"/>
                    <a:pt x="1" y="281"/>
                    <a:pt x="41" y="938"/>
                  </a:cubicBezTo>
                  <a:cubicBezTo>
                    <a:pt x="41" y="938"/>
                    <a:pt x="490" y="8829"/>
                    <a:pt x="926" y="9633"/>
                  </a:cubicBezTo>
                  <a:cubicBezTo>
                    <a:pt x="1364" y="10437"/>
                    <a:pt x="5809" y="16747"/>
                    <a:pt x="5809" y="16747"/>
                  </a:cubicBezTo>
                  <a:cubicBezTo>
                    <a:pt x="5809" y="16747"/>
                    <a:pt x="8414" y="16481"/>
                    <a:pt x="8272" y="14518"/>
                  </a:cubicBezTo>
                  <a:cubicBezTo>
                    <a:pt x="8130" y="12555"/>
                    <a:pt x="4269" y="9825"/>
                    <a:pt x="4386" y="9069"/>
                  </a:cubicBezTo>
                  <a:cubicBezTo>
                    <a:pt x="4503" y="8311"/>
                    <a:pt x="3643" y="1752"/>
                    <a:pt x="3458" y="786"/>
                  </a:cubicBezTo>
                  <a:cubicBezTo>
                    <a:pt x="3364" y="297"/>
                    <a:pt x="2466" y="0"/>
                    <a:pt x="1615" y="0"/>
                  </a:cubicBezTo>
                  <a:close/>
                </a:path>
              </a:pathLst>
            </a:custGeom>
            <a:solidFill>
              <a:srgbClr val="4196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7" name="Google Shape;315;p33">
              <a:extLst>
                <a:ext uri="{FF2B5EF4-FFF2-40B4-BE49-F238E27FC236}">
                  <a16:creationId xmlns:a16="http://schemas.microsoft.com/office/drawing/2014/main" id="{8110B7E7-C754-2ED2-8010-FE159000C0B9}"/>
                </a:ext>
              </a:extLst>
            </p:cNvPr>
            <p:cNvSpPr/>
            <p:nvPr/>
          </p:nvSpPr>
          <p:spPr>
            <a:xfrm>
              <a:off x="6318726" y="2335091"/>
              <a:ext cx="125165" cy="147215"/>
            </a:xfrm>
            <a:custGeom>
              <a:avLst/>
              <a:gdLst/>
              <a:ahLst/>
              <a:cxnLst/>
              <a:rect l="l" t="t" r="r" b="b"/>
              <a:pathLst>
                <a:path w="5932" h="6977" extrusionOk="0">
                  <a:moveTo>
                    <a:pt x="1395" y="0"/>
                  </a:moveTo>
                  <a:cubicBezTo>
                    <a:pt x="1166" y="0"/>
                    <a:pt x="1006" y="92"/>
                    <a:pt x="1006" y="92"/>
                  </a:cubicBezTo>
                  <a:cubicBezTo>
                    <a:pt x="967" y="70"/>
                    <a:pt x="925" y="61"/>
                    <a:pt x="882" y="61"/>
                  </a:cubicBezTo>
                  <a:cubicBezTo>
                    <a:pt x="614" y="61"/>
                    <a:pt x="291" y="427"/>
                    <a:pt x="291" y="427"/>
                  </a:cubicBezTo>
                  <a:cubicBezTo>
                    <a:pt x="1" y="475"/>
                    <a:pt x="312" y="1703"/>
                    <a:pt x="312" y="1703"/>
                  </a:cubicBezTo>
                  <a:cubicBezTo>
                    <a:pt x="39" y="1813"/>
                    <a:pt x="743" y="2998"/>
                    <a:pt x="1213" y="3472"/>
                  </a:cubicBezTo>
                  <a:cubicBezTo>
                    <a:pt x="1683" y="3948"/>
                    <a:pt x="3262" y="4887"/>
                    <a:pt x="3262" y="4887"/>
                  </a:cubicBezTo>
                  <a:lnTo>
                    <a:pt x="3819" y="6450"/>
                  </a:lnTo>
                  <a:cubicBezTo>
                    <a:pt x="3952" y="6821"/>
                    <a:pt x="4390" y="6976"/>
                    <a:pt x="4831" y="6976"/>
                  </a:cubicBezTo>
                  <a:cubicBezTo>
                    <a:pt x="5379" y="6976"/>
                    <a:pt x="5932" y="6735"/>
                    <a:pt x="5904" y="6369"/>
                  </a:cubicBezTo>
                  <a:cubicBezTo>
                    <a:pt x="5853" y="5709"/>
                    <a:pt x="5106" y="4131"/>
                    <a:pt x="5453" y="3537"/>
                  </a:cubicBezTo>
                  <a:cubicBezTo>
                    <a:pt x="5801" y="2942"/>
                    <a:pt x="5162" y="1689"/>
                    <a:pt x="4602" y="1374"/>
                  </a:cubicBezTo>
                  <a:cubicBezTo>
                    <a:pt x="4041" y="1060"/>
                    <a:pt x="3675" y="117"/>
                    <a:pt x="3471" y="108"/>
                  </a:cubicBezTo>
                  <a:cubicBezTo>
                    <a:pt x="3467" y="107"/>
                    <a:pt x="3463" y="107"/>
                    <a:pt x="3459" y="107"/>
                  </a:cubicBezTo>
                  <a:cubicBezTo>
                    <a:pt x="3260" y="107"/>
                    <a:pt x="3132" y="349"/>
                    <a:pt x="3192" y="885"/>
                  </a:cubicBezTo>
                  <a:cubicBezTo>
                    <a:pt x="3254" y="1432"/>
                    <a:pt x="4073" y="2129"/>
                    <a:pt x="4073" y="2129"/>
                  </a:cubicBezTo>
                  <a:cubicBezTo>
                    <a:pt x="4073" y="2129"/>
                    <a:pt x="3689" y="1968"/>
                    <a:pt x="3057" y="1612"/>
                  </a:cubicBezTo>
                  <a:cubicBezTo>
                    <a:pt x="2426" y="1257"/>
                    <a:pt x="1946" y="199"/>
                    <a:pt x="1946" y="199"/>
                  </a:cubicBezTo>
                  <a:cubicBezTo>
                    <a:pt x="1750" y="45"/>
                    <a:pt x="1556" y="0"/>
                    <a:pt x="1395" y="0"/>
                  </a:cubicBezTo>
                  <a:close/>
                </a:path>
              </a:pathLst>
            </a:custGeom>
            <a:solidFill>
              <a:srgbClr val="FAC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8" name="Google Shape;316;p33">
              <a:extLst>
                <a:ext uri="{FF2B5EF4-FFF2-40B4-BE49-F238E27FC236}">
                  <a16:creationId xmlns:a16="http://schemas.microsoft.com/office/drawing/2014/main" id="{DB8D5A3D-E0F5-00CB-0EA9-2DAA39521B68}"/>
                </a:ext>
              </a:extLst>
            </p:cNvPr>
            <p:cNvSpPr/>
            <p:nvPr/>
          </p:nvSpPr>
          <p:spPr>
            <a:xfrm>
              <a:off x="6770562" y="3597039"/>
              <a:ext cx="41841" cy="72246"/>
            </a:xfrm>
            <a:custGeom>
              <a:avLst/>
              <a:gdLst/>
              <a:ahLst/>
              <a:cxnLst/>
              <a:rect l="l" t="t" r="r" b="b"/>
              <a:pathLst>
                <a:path w="1983" h="3424" extrusionOk="0">
                  <a:moveTo>
                    <a:pt x="1383" y="1"/>
                  </a:moveTo>
                  <a:cubicBezTo>
                    <a:pt x="1005" y="1"/>
                    <a:pt x="525" y="104"/>
                    <a:pt x="249" y="560"/>
                  </a:cubicBezTo>
                  <a:cubicBezTo>
                    <a:pt x="249" y="560"/>
                    <a:pt x="0" y="2405"/>
                    <a:pt x="469" y="3069"/>
                  </a:cubicBezTo>
                  <a:cubicBezTo>
                    <a:pt x="644" y="3317"/>
                    <a:pt x="842" y="3423"/>
                    <a:pt x="1033" y="3423"/>
                  </a:cubicBezTo>
                  <a:cubicBezTo>
                    <a:pt x="1355" y="3423"/>
                    <a:pt x="1654" y="3122"/>
                    <a:pt x="1780" y="2690"/>
                  </a:cubicBezTo>
                  <a:cubicBezTo>
                    <a:pt x="1982" y="2003"/>
                    <a:pt x="1938" y="71"/>
                    <a:pt x="1938" y="71"/>
                  </a:cubicBezTo>
                  <a:cubicBezTo>
                    <a:pt x="1938" y="71"/>
                    <a:pt x="1696" y="1"/>
                    <a:pt x="1383" y="1"/>
                  </a:cubicBezTo>
                  <a:close/>
                </a:path>
              </a:pathLst>
            </a:custGeom>
            <a:solidFill>
              <a:srgbClr val="FAC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9" name="Google Shape;317;p33">
              <a:extLst>
                <a:ext uri="{FF2B5EF4-FFF2-40B4-BE49-F238E27FC236}">
                  <a16:creationId xmlns:a16="http://schemas.microsoft.com/office/drawing/2014/main" id="{1B0B0F8B-AA05-9D59-FAD3-57C6CD9713F4}"/>
                </a:ext>
              </a:extLst>
            </p:cNvPr>
            <p:cNvSpPr/>
            <p:nvPr/>
          </p:nvSpPr>
          <p:spPr>
            <a:xfrm>
              <a:off x="6765413" y="3640611"/>
              <a:ext cx="194584" cy="72858"/>
            </a:xfrm>
            <a:custGeom>
              <a:avLst/>
              <a:gdLst/>
              <a:ahLst/>
              <a:cxnLst/>
              <a:rect l="l" t="t" r="r" b="b"/>
              <a:pathLst>
                <a:path w="9222" h="3453" extrusionOk="0">
                  <a:moveTo>
                    <a:pt x="503" y="1"/>
                  </a:moveTo>
                  <a:cubicBezTo>
                    <a:pt x="239" y="1"/>
                    <a:pt x="12" y="214"/>
                    <a:pt x="9" y="491"/>
                  </a:cubicBezTo>
                  <a:cubicBezTo>
                    <a:pt x="3" y="1272"/>
                    <a:pt x="0" y="2528"/>
                    <a:pt x="54" y="2923"/>
                  </a:cubicBezTo>
                  <a:cubicBezTo>
                    <a:pt x="109" y="3322"/>
                    <a:pt x="776" y="3372"/>
                    <a:pt x="1481" y="3372"/>
                  </a:cubicBezTo>
                  <a:cubicBezTo>
                    <a:pt x="1715" y="3372"/>
                    <a:pt x="1953" y="3367"/>
                    <a:pt x="2175" y="3367"/>
                  </a:cubicBezTo>
                  <a:cubicBezTo>
                    <a:pt x="2261" y="3367"/>
                    <a:pt x="2345" y="3367"/>
                    <a:pt x="2425" y="3370"/>
                  </a:cubicBezTo>
                  <a:cubicBezTo>
                    <a:pt x="2823" y="3381"/>
                    <a:pt x="4201" y="3452"/>
                    <a:pt x="5610" y="3452"/>
                  </a:cubicBezTo>
                  <a:cubicBezTo>
                    <a:pt x="7392" y="3452"/>
                    <a:pt x="9222" y="3339"/>
                    <a:pt x="9175" y="2848"/>
                  </a:cubicBezTo>
                  <a:cubicBezTo>
                    <a:pt x="9091" y="1970"/>
                    <a:pt x="7544" y="1293"/>
                    <a:pt x="6627" y="1121"/>
                  </a:cubicBezTo>
                  <a:cubicBezTo>
                    <a:pt x="5965" y="997"/>
                    <a:pt x="4223" y="398"/>
                    <a:pt x="3301" y="73"/>
                  </a:cubicBezTo>
                  <a:cubicBezTo>
                    <a:pt x="3180" y="30"/>
                    <a:pt x="3056" y="10"/>
                    <a:pt x="2931" y="10"/>
                  </a:cubicBezTo>
                  <a:cubicBezTo>
                    <a:pt x="2760" y="10"/>
                    <a:pt x="2589" y="47"/>
                    <a:pt x="2426" y="112"/>
                  </a:cubicBezTo>
                  <a:cubicBezTo>
                    <a:pt x="2276" y="173"/>
                    <a:pt x="2085" y="197"/>
                    <a:pt x="1876" y="197"/>
                  </a:cubicBezTo>
                  <a:cubicBezTo>
                    <a:pt x="1468" y="197"/>
                    <a:pt x="993" y="105"/>
                    <a:pt x="624" y="16"/>
                  </a:cubicBezTo>
                  <a:cubicBezTo>
                    <a:pt x="583" y="6"/>
                    <a:pt x="543" y="1"/>
                    <a:pt x="503" y="1"/>
                  </a:cubicBezTo>
                  <a:close/>
                </a:path>
              </a:pathLst>
            </a:custGeom>
            <a:solidFill>
              <a:srgbClr val="5384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0" name="Google Shape;318;p33">
              <a:extLst>
                <a:ext uri="{FF2B5EF4-FFF2-40B4-BE49-F238E27FC236}">
                  <a16:creationId xmlns:a16="http://schemas.microsoft.com/office/drawing/2014/main" id="{CE084E3D-0B5E-B469-829B-D2E68A964B4B}"/>
                </a:ext>
              </a:extLst>
            </p:cNvPr>
            <p:cNvSpPr/>
            <p:nvPr/>
          </p:nvSpPr>
          <p:spPr>
            <a:xfrm>
              <a:off x="6512635" y="3595605"/>
              <a:ext cx="52539" cy="69440"/>
            </a:xfrm>
            <a:custGeom>
              <a:avLst/>
              <a:gdLst/>
              <a:ahLst/>
              <a:cxnLst/>
              <a:rect l="l" t="t" r="r" b="b"/>
              <a:pathLst>
                <a:path w="2490" h="3291" extrusionOk="0">
                  <a:moveTo>
                    <a:pt x="1518" y="1"/>
                  </a:moveTo>
                  <a:cubicBezTo>
                    <a:pt x="1253" y="1"/>
                    <a:pt x="972" y="76"/>
                    <a:pt x="732" y="303"/>
                  </a:cubicBezTo>
                  <a:cubicBezTo>
                    <a:pt x="732" y="303"/>
                    <a:pt x="0" y="2016"/>
                    <a:pt x="276" y="2781"/>
                  </a:cubicBezTo>
                  <a:cubicBezTo>
                    <a:pt x="404" y="3138"/>
                    <a:pt x="627" y="3291"/>
                    <a:pt x="867" y="3291"/>
                  </a:cubicBezTo>
                  <a:cubicBezTo>
                    <a:pt x="1142" y="3291"/>
                    <a:pt x="1439" y="3090"/>
                    <a:pt x="1641" y="2765"/>
                  </a:cubicBezTo>
                  <a:cubicBezTo>
                    <a:pt x="2018" y="2155"/>
                    <a:pt x="2490" y="282"/>
                    <a:pt x="2490" y="282"/>
                  </a:cubicBezTo>
                  <a:cubicBezTo>
                    <a:pt x="2490" y="282"/>
                    <a:pt x="2032" y="1"/>
                    <a:pt x="1518" y="1"/>
                  </a:cubicBezTo>
                  <a:close/>
                </a:path>
              </a:pathLst>
            </a:custGeom>
            <a:solidFill>
              <a:srgbClr val="FAC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1" name="Google Shape;319;p33">
              <a:extLst>
                <a:ext uri="{FF2B5EF4-FFF2-40B4-BE49-F238E27FC236}">
                  <a16:creationId xmlns:a16="http://schemas.microsoft.com/office/drawing/2014/main" id="{BA2B6345-6C8C-8A7E-E66B-1498C2950403}"/>
                </a:ext>
              </a:extLst>
            </p:cNvPr>
            <p:cNvSpPr/>
            <p:nvPr/>
          </p:nvSpPr>
          <p:spPr>
            <a:xfrm>
              <a:off x="6498224" y="3639915"/>
              <a:ext cx="194584" cy="72837"/>
            </a:xfrm>
            <a:custGeom>
              <a:avLst/>
              <a:gdLst/>
              <a:ahLst/>
              <a:cxnLst/>
              <a:rect l="l" t="t" r="r" b="b"/>
              <a:pathLst>
                <a:path w="9222" h="3452" extrusionOk="0">
                  <a:moveTo>
                    <a:pt x="504" y="0"/>
                  </a:moveTo>
                  <a:cubicBezTo>
                    <a:pt x="240" y="0"/>
                    <a:pt x="12" y="212"/>
                    <a:pt x="9" y="490"/>
                  </a:cubicBezTo>
                  <a:cubicBezTo>
                    <a:pt x="1" y="1271"/>
                    <a:pt x="0" y="2527"/>
                    <a:pt x="54" y="2922"/>
                  </a:cubicBezTo>
                  <a:cubicBezTo>
                    <a:pt x="109" y="3321"/>
                    <a:pt x="773" y="3372"/>
                    <a:pt x="1475" y="3372"/>
                  </a:cubicBezTo>
                  <a:cubicBezTo>
                    <a:pt x="1715" y="3372"/>
                    <a:pt x="1960" y="3366"/>
                    <a:pt x="2187" y="3366"/>
                  </a:cubicBezTo>
                  <a:cubicBezTo>
                    <a:pt x="2269" y="3366"/>
                    <a:pt x="2349" y="3367"/>
                    <a:pt x="2425" y="3369"/>
                  </a:cubicBezTo>
                  <a:cubicBezTo>
                    <a:pt x="2823" y="3380"/>
                    <a:pt x="4201" y="3451"/>
                    <a:pt x="5610" y="3451"/>
                  </a:cubicBezTo>
                  <a:cubicBezTo>
                    <a:pt x="7392" y="3451"/>
                    <a:pt x="9222" y="3338"/>
                    <a:pt x="9174" y="2847"/>
                  </a:cubicBezTo>
                  <a:cubicBezTo>
                    <a:pt x="9091" y="1970"/>
                    <a:pt x="7544" y="1292"/>
                    <a:pt x="6626" y="1120"/>
                  </a:cubicBezTo>
                  <a:cubicBezTo>
                    <a:pt x="5964" y="997"/>
                    <a:pt x="4223" y="397"/>
                    <a:pt x="3301" y="72"/>
                  </a:cubicBezTo>
                  <a:cubicBezTo>
                    <a:pt x="3180" y="29"/>
                    <a:pt x="3055" y="9"/>
                    <a:pt x="2930" y="9"/>
                  </a:cubicBezTo>
                  <a:cubicBezTo>
                    <a:pt x="2759" y="9"/>
                    <a:pt x="2588" y="46"/>
                    <a:pt x="2426" y="111"/>
                  </a:cubicBezTo>
                  <a:cubicBezTo>
                    <a:pt x="2276" y="172"/>
                    <a:pt x="2085" y="196"/>
                    <a:pt x="1876" y="196"/>
                  </a:cubicBezTo>
                  <a:cubicBezTo>
                    <a:pt x="1468" y="196"/>
                    <a:pt x="992" y="104"/>
                    <a:pt x="624" y="15"/>
                  </a:cubicBezTo>
                  <a:cubicBezTo>
                    <a:pt x="584" y="5"/>
                    <a:pt x="543" y="0"/>
                    <a:pt x="504" y="0"/>
                  </a:cubicBezTo>
                  <a:close/>
                </a:path>
              </a:pathLst>
            </a:custGeom>
            <a:solidFill>
              <a:srgbClr val="5384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2" name="Google Shape;320;p33">
              <a:extLst>
                <a:ext uri="{FF2B5EF4-FFF2-40B4-BE49-F238E27FC236}">
                  <a16:creationId xmlns:a16="http://schemas.microsoft.com/office/drawing/2014/main" id="{1979BA77-586D-3F27-6BEA-3EA628F176FC}"/>
                </a:ext>
              </a:extLst>
            </p:cNvPr>
            <p:cNvSpPr/>
            <p:nvPr/>
          </p:nvSpPr>
          <p:spPr>
            <a:xfrm>
              <a:off x="6598470" y="2996175"/>
              <a:ext cx="226909" cy="624138"/>
            </a:xfrm>
            <a:custGeom>
              <a:avLst/>
              <a:gdLst/>
              <a:ahLst/>
              <a:cxnLst/>
              <a:rect l="l" t="t" r="r" b="b"/>
              <a:pathLst>
                <a:path w="10754" h="29580" extrusionOk="0">
                  <a:moveTo>
                    <a:pt x="5781" y="0"/>
                  </a:moveTo>
                  <a:cubicBezTo>
                    <a:pt x="3965" y="0"/>
                    <a:pt x="0" y="1366"/>
                    <a:pt x="0" y="1366"/>
                  </a:cubicBezTo>
                  <a:cubicBezTo>
                    <a:pt x="0" y="1366"/>
                    <a:pt x="568" y="4730"/>
                    <a:pt x="1977" y="5991"/>
                  </a:cubicBezTo>
                  <a:cubicBezTo>
                    <a:pt x="1977" y="5991"/>
                    <a:pt x="6486" y="15424"/>
                    <a:pt x="6924" y="17127"/>
                  </a:cubicBezTo>
                  <a:cubicBezTo>
                    <a:pt x="7362" y="18832"/>
                    <a:pt x="8118" y="29389"/>
                    <a:pt x="8089" y="29509"/>
                  </a:cubicBezTo>
                  <a:cubicBezTo>
                    <a:pt x="8080" y="29545"/>
                    <a:pt x="8282" y="29579"/>
                    <a:pt x="8573" y="29579"/>
                  </a:cubicBezTo>
                  <a:cubicBezTo>
                    <a:pt x="9240" y="29579"/>
                    <a:pt x="10380" y="29400"/>
                    <a:pt x="10534" y="28660"/>
                  </a:cubicBezTo>
                  <a:cubicBezTo>
                    <a:pt x="10753" y="27597"/>
                    <a:pt x="10640" y="16700"/>
                    <a:pt x="10373" y="15859"/>
                  </a:cubicBezTo>
                  <a:cubicBezTo>
                    <a:pt x="10105" y="15019"/>
                    <a:pt x="6973" y="4421"/>
                    <a:pt x="6973" y="4421"/>
                  </a:cubicBezTo>
                  <a:cubicBezTo>
                    <a:pt x="6973" y="4421"/>
                    <a:pt x="7261" y="1171"/>
                    <a:pt x="6612" y="242"/>
                  </a:cubicBezTo>
                  <a:cubicBezTo>
                    <a:pt x="6492" y="70"/>
                    <a:pt x="6191" y="0"/>
                    <a:pt x="5781" y="0"/>
                  </a:cubicBez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3" name="Google Shape;321;p33">
              <a:extLst>
                <a:ext uri="{FF2B5EF4-FFF2-40B4-BE49-F238E27FC236}">
                  <a16:creationId xmlns:a16="http://schemas.microsoft.com/office/drawing/2014/main" id="{3F0DEBB1-4397-5B7B-0811-1F845C8D09BD}"/>
                </a:ext>
              </a:extLst>
            </p:cNvPr>
            <p:cNvSpPr/>
            <p:nvPr/>
          </p:nvSpPr>
          <p:spPr>
            <a:xfrm>
              <a:off x="6517910" y="3008117"/>
              <a:ext cx="229040" cy="616331"/>
            </a:xfrm>
            <a:custGeom>
              <a:avLst/>
              <a:gdLst/>
              <a:ahLst/>
              <a:cxnLst/>
              <a:rect l="l" t="t" r="r" b="b"/>
              <a:pathLst>
                <a:path w="10855" h="29210" extrusionOk="0">
                  <a:moveTo>
                    <a:pt x="10716" y="1"/>
                  </a:moveTo>
                  <a:cubicBezTo>
                    <a:pt x="10716" y="1"/>
                    <a:pt x="3866" y="466"/>
                    <a:pt x="3826" y="1508"/>
                  </a:cubicBezTo>
                  <a:lnTo>
                    <a:pt x="3449" y="15975"/>
                  </a:lnTo>
                  <a:lnTo>
                    <a:pt x="1" y="28552"/>
                  </a:lnTo>
                  <a:cubicBezTo>
                    <a:pt x="1" y="28552"/>
                    <a:pt x="564" y="29210"/>
                    <a:pt x="1459" y="29210"/>
                  </a:cubicBezTo>
                  <a:cubicBezTo>
                    <a:pt x="1684" y="29210"/>
                    <a:pt x="1932" y="29168"/>
                    <a:pt x="2196" y="29063"/>
                  </a:cubicBezTo>
                  <a:cubicBezTo>
                    <a:pt x="3505" y="27324"/>
                    <a:pt x="6935" y="17427"/>
                    <a:pt x="7397" y="16075"/>
                  </a:cubicBezTo>
                  <a:cubicBezTo>
                    <a:pt x="7858" y="14723"/>
                    <a:pt x="8568" y="5829"/>
                    <a:pt x="8568" y="5829"/>
                  </a:cubicBezTo>
                  <a:cubicBezTo>
                    <a:pt x="8568" y="5829"/>
                    <a:pt x="10802" y="4441"/>
                    <a:pt x="10828" y="3290"/>
                  </a:cubicBezTo>
                  <a:cubicBezTo>
                    <a:pt x="10854" y="2138"/>
                    <a:pt x="10716" y="1"/>
                    <a:pt x="10716" y="1"/>
                  </a:cubicBez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4" name="Google Shape;322;p33">
              <a:extLst>
                <a:ext uri="{FF2B5EF4-FFF2-40B4-BE49-F238E27FC236}">
                  <a16:creationId xmlns:a16="http://schemas.microsoft.com/office/drawing/2014/main" id="{17AFA0A6-1486-CD9C-2094-B22C2F7FEBE5}"/>
                </a:ext>
              </a:extLst>
            </p:cNvPr>
            <p:cNvSpPr/>
            <p:nvPr/>
          </p:nvSpPr>
          <p:spPr>
            <a:xfrm>
              <a:off x="6554920" y="2666677"/>
              <a:ext cx="225643" cy="396406"/>
            </a:xfrm>
            <a:custGeom>
              <a:avLst/>
              <a:gdLst/>
              <a:ahLst/>
              <a:cxnLst/>
              <a:rect l="l" t="t" r="r" b="b"/>
              <a:pathLst>
                <a:path w="10694" h="18787" extrusionOk="0">
                  <a:moveTo>
                    <a:pt x="5497" y="1"/>
                  </a:moveTo>
                  <a:cubicBezTo>
                    <a:pt x="5497" y="1"/>
                    <a:pt x="371" y="755"/>
                    <a:pt x="185" y="2061"/>
                  </a:cubicBezTo>
                  <a:cubicBezTo>
                    <a:pt x="1" y="3367"/>
                    <a:pt x="721" y="17023"/>
                    <a:pt x="1947" y="17902"/>
                  </a:cubicBezTo>
                  <a:cubicBezTo>
                    <a:pt x="2669" y="18421"/>
                    <a:pt x="4504" y="18786"/>
                    <a:pt x="6006" y="18786"/>
                  </a:cubicBezTo>
                  <a:cubicBezTo>
                    <a:pt x="7053" y="18786"/>
                    <a:pt x="7939" y="18608"/>
                    <a:pt x="8174" y="18181"/>
                  </a:cubicBezTo>
                  <a:cubicBezTo>
                    <a:pt x="8746" y="17141"/>
                    <a:pt x="10693" y="3921"/>
                    <a:pt x="10629" y="2808"/>
                  </a:cubicBezTo>
                  <a:cubicBezTo>
                    <a:pt x="10564" y="1694"/>
                    <a:pt x="8917" y="397"/>
                    <a:pt x="7862" y="274"/>
                  </a:cubicBezTo>
                  <a:lnTo>
                    <a:pt x="5497" y="1"/>
                  </a:lnTo>
                  <a:close/>
                </a:path>
              </a:pathLst>
            </a:custGeom>
            <a:solidFill>
              <a:srgbClr val="E0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5" name="Google Shape;323;p33">
              <a:extLst>
                <a:ext uri="{FF2B5EF4-FFF2-40B4-BE49-F238E27FC236}">
                  <a16:creationId xmlns:a16="http://schemas.microsoft.com/office/drawing/2014/main" id="{558FDA83-8974-5581-83EE-1013B8BA3992}"/>
                </a:ext>
              </a:extLst>
            </p:cNvPr>
            <p:cNvSpPr/>
            <p:nvPr/>
          </p:nvSpPr>
          <p:spPr>
            <a:xfrm>
              <a:off x="6540340" y="2666677"/>
              <a:ext cx="146666" cy="415332"/>
            </a:xfrm>
            <a:custGeom>
              <a:avLst/>
              <a:gdLst/>
              <a:ahLst/>
              <a:cxnLst/>
              <a:rect l="l" t="t" r="r" b="b"/>
              <a:pathLst>
                <a:path w="6951" h="19684" extrusionOk="0">
                  <a:moveTo>
                    <a:pt x="6187" y="1"/>
                  </a:moveTo>
                  <a:cubicBezTo>
                    <a:pt x="1" y="426"/>
                    <a:pt x="328" y="2273"/>
                    <a:pt x="328" y="2273"/>
                  </a:cubicBezTo>
                  <a:cubicBezTo>
                    <a:pt x="328" y="2273"/>
                    <a:pt x="361" y="8250"/>
                    <a:pt x="453" y="9367"/>
                  </a:cubicBezTo>
                  <a:cubicBezTo>
                    <a:pt x="544" y="10484"/>
                    <a:pt x="735" y="18389"/>
                    <a:pt x="735" y="18389"/>
                  </a:cubicBezTo>
                  <a:cubicBezTo>
                    <a:pt x="2045" y="19400"/>
                    <a:pt x="3257" y="19684"/>
                    <a:pt x="4205" y="19684"/>
                  </a:cubicBezTo>
                  <a:cubicBezTo>
                    <a:pt x="5423" y="19684"/>
                    <a:pt x="6207" y="19216"/>
                    <a:pt x="6207" y="19216"/>
                  </a:cubicBezTo>
                  <a:cubicBezTo>
                    <a:pt x="6950" y="17421"/>
                    <a:pt x="6371" y="9721"/>
                    <a:pt x="6371" y="9721"/>
                  </a:cubicBezTo>
                  <a:lnTo>
                    <a:pt x="6187" y="1"/>
                  </a:lnTo>
                  <a:close/>
                </a:path>
              </a:pathLst>
            </a:custGeom>
            <a:solidFill>
              <a:srgbClr val="6BC2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6" name="Google Shape;324;p33">
              <a:extLst>
                <a:ext uri="{FF2B5EF4-FFF2-40B4-BE49-F238E27FC236}">
                  <a16:creationId xmlns:a16="http://schemas.microsoft.com/office/drawing/2014/main" id="{A4E93762-10F5-CEB9-927A-5688B8438CF4}"/>
                </a:ext>
              </a:extLst>
            </p:cNvPr>
            <p:cNvSpPr/>
            <p:nvPr/>
          </p:nvSpPr>
          <p:spPr>
            <a:xfrm>
              <a:off x="6702324" y="2676995"/>
              <a:ext cx="89738" cy="392270"/>
            </a:xfrm>
            <a:custGeom>
              <a:avLst/>
              <a:gdLst/>
              <a:ahLst/>
              <a:cxnLst/>
              <a:rect l="l" t="t" r="r" b="b"/>
              <a:pathLst>
                <a:path w="4253" h="18591" extrusionOk="0">
                  <a:moveTo>
                    <a:pt x="2729" y="1"/>
                  </a:moveTo>
                  <a:cubicBezTo>
                    <a:pt x="2729" y="1"/>
                    <a:pt x="1306" y="353"/>
                    <a:pt x="1106" y="2709"/>
                  </a:cubicBezTo>
                  <a:cubicBezTo>
                    <a:pt x="907" y="5063"/>
                    <a:pt x="0" y="10449"/>
                    <a:pt x="0" y="10449"/>
                  </a:cubicBezTo>
                  <a:cubicBezTo>
                    <a:pt x="0" y="10449"/>
                    <a:pt x="983" y="17419"/>
                    <a:pt x="1188" y="17692"/>
                  </a:cubicBezTo>
                  <a:cubicBezTo>
                    <a:pt x="1394" y="17967"/>
                    <a:pt x="1981" y="18404"/>
                    <a:pt x="2844" y="18588"/>
                  </a:cubicBezTo>
                  <a:cubicBezTo>
                    <a:pt x="2851" y="18590"/>
                    <a:pt x="2858" y="18591"/>
                    <a:pt x="2864" y="18591"/>
                  </a:cubicBezTo>
                  <a:cubicBezTo>
                    <a:pt x="3699" y="18591"/>
                    <a:pt x="3139" y="7093"/>
                    <a:pt x="3139" y="7093"/>
                  </a:cubicBezTo>
                  <a:cubicBezTo>
                    <a:pt x="3139" y="7093"/>
                    <a:pt x="4252" y="2622"/>
                    <a:pt x="3733" y="1962"/>
                  </a:cubicBezTo>
                  <a:cubicBezTo>
                    <a:pt x="3214" y="1302"/>
                    <a:pt x="2729" y="1"/>
                    <a:pt x="2729" y="1"/>
                  </a:cubicBezTo>
                  <a:close/>
                </a:path>
              </a:pathLst>
            </a:custGeom>
            <a:solidFill>
              <a:srgbClr val="6BC2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7" name="Google Shape;325;p33">
              <a:extLst>
                <a:ext uri="{FF2B5EF4-FFF2-40B4-BE49-F238E27FC236}">
                  <a16:creationId xmlns:a16="http://schemas.microsoft.com/office/drawing/2014/main" id="{4103597D-EFDF-2D66-98D3-DBE079493BA1}"/>
                </a:ext>
              </a:extLst>
            </p:cNvPr>
            <p:cNvSpPr/>
            <p:nvPr/>
          </p:nvSpPr>
          <p:spPr>
            <a:xfrm>
              <a:off x="6592393" y="2431813"/>
              <a:ext cx="209439" cy="271747"/>
            </a:xfrm>
            <a:custGeom>
              <a:avLst/>
              <a:gdLst/>
              <a:ahLst/>
              <a:cxnLst/>
              <a:rect l="l" t="t" r="r" b="b"/>
              <a:pathLst>
                <a:path w="9926" h="12879" extrusionOk="0">
                  <a:moveTo>
                    <a:pt x="4873" y="1"/>
                  </a:moveTo>
                  <a:cubicBezTo>
                    <a:pt x="1333" y="1"/>
                    <a:pt x="0" y="3064"/>
                    <a:pt x="230" y="5509"/>
                  </a:cubicBezTo>
                  <a:cubicBezTo>
                    <a:pt x="459" y="7967"/>
                    <a:pt x="2344" y="10167"/>
                    <a:pt x="3088" y="10259"/>
                  </a:cubicBezTo>
                  <a:cubicBezTo>
                    <a:pt x="3832" y="10350"/>
                    <a:pt x="3420" y="12226"/>
                    <a:pt x="3420" y="12226"/>
                  </a:cubicBezTo>
                  <a:cubicBezTo>
                    <a:pt x="3420" y="12226"/>
                    <a:pt x="4374" y="12879"/>
                    <a:pt x="5312" y="12879"/>
                  </a:cubicBezTo>
                  <a:cubicBezTo>
                    <a:pt x="5824" y="12879"/>
                    <a:pt x="6330" y="12684"/>
                    <a:pt x="6675" y="12084"/>
                  </a:cubicBezTo>
                  <a:lnTo>
                    <a:pt x="6611" y="10599"/>
                  </a:lnTo>
                  <a:cubicBezTo>
                    <a:pt x="6611" y="10599"/>
                    <a:pt x="9753" y="10339"/>
                    <a:pt x="9839" y="8054"/>
                  </a:cubicBezTo>
                  <a:cubicBezTo>
                    <a:pt x="9926" y="5767"/>
                    <a:pt x="9419" y="4575"/>
                    <a:pt x="9419" y="4575"/>
                  </a:cubicBezTo>
                  <a:cubicBezTo>
                    <a:pt x="9419" y="4575"/>
                    <a:pt x="8505" y="30"/>
                    <a:pt x="4926" y="1"/>
                  </a:cubicBezTo>
                  <a:cubicBezTo>
                    <a:pt x="4908" y="1"/>
                    <a:pt x="4890" y="1"/>
                    <a:pt x="4873" y="1"/>
                  </a:cubicBezTo>
                  <a:close/>
                </a:path>
              </a:pathLst>
            </a:custGeom>
            <a:solidFill>
              <a:srgbClr val="FAC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8" name="Google Shape;326;p33">
              <a:extLst>
                <a:ext uri="{FF2B5EF4-FFF2-40B4-BE49-F238E27FC236}">
                  <a16:creationId xmlns:a16="http://schemas.microsoft.com/office/drawing/2014/main" id="{529C342A-FF89-3A6C-E824-3C60DBED5D6A}"/>
                </a:ext>
              </a:extLst>
            </p:cNvPr>
            <p:cNvSpPr/>
            <p:nvPr/>
          </p:nvSpPr>
          <p:spPr>
            <a:xfrm>
              <a:off x="6376055" y="2441604"/>
              <a:ext cx="246174" cy="327113"/>
            </a:xfrm>
            <a:custGeom>
              <a:avLst/>
              <a:gdLst/>
              <a:ahLst/>
              <a:cxnLst/>
              <a:rect l="l" t="t" r="r" b="b"/>
              <a:pathLst>
                <a:path w="11667" h="15503" extrusionOk="0">
                  <a:moveTo>
                    <a:pt x="2105" y="1"/>
                  </a:moveTo>
                  <a:cubicBezTo>
                    <a:pt x="996" y="1"/>
                    <a:pt x="1" y="1034"/>
                    <a:pt x="1" y="1034"/>
                  </a:cubicBezTo>
                  <a:cubicBezTo>
                    <a:pt x="1" y="1034"/>
                    <a:pt x="2223" y="8427"/>
                    <a:pt x="2587" y="9266"/>
                  </a:cubicBezTo>
                  <a:cubicBezTo>
                    <a:pt x="2949" y="10105"/>
                    <a:pt x="8883" y="15328"/>
                    <a:pt x="8883" y="15328"/>
                  </a:cubicBezTo>
                  <a:cubicBezTo>
                    <a:pt x="9019" y="15449"/>
                    <a:pt x="9172" y="15502"/>
                    <a:pt x="9333" y="15502"/>
                  </a:cubicBezTo>
                  <a:cubicBezTo>
                    <a:pt x="10346" y="15502"/>
                    <a:pt x="11666" y="13372"/>
                    <a:pt x="11109" y="12733"/>
                  </a:cubicBezTo>
                  <a:cubicBezTo>
                    <a:pt x="10464" y="11990"/>
                    <a:pt x="5833" y="7266"/>
                    <a:pt x="5165" y="6891"/>
                  </a:cubicBezTo>
                  <a:cubicBezTo>
                    <a:pt x="4498" y="6517"/>
                    <a:pt x="4733" y="1794"/>
                    <a:pt x="3275" y="471"/>
                  </a:cubicBezTo>
                  <a:cubicBezTo>
                    <a:pt x="2897" y="128"/>
                    <a:pt x="2494" y="1"/>
                    <a:pt x="2105" y="1"/>
                  </a:cubicBezTo>
                  <a:close/>
                </a:path>
              </a:pathLst>
            </a:custGeom>
            <a:solidFill>
              <a:srgbClr val="4196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9" name="Google Shape;327;p33">
              <a:extLst>
                <a:ext uri="{FF2B5EF4-FFF2-40B4-BE49-F238E27FC236}">
                  <a16:creationId xmlns:a16="http://schemas.microsoft.com/office/drawing/2014/main" id="{21097725-60A6-2C59-D2ED-DF0B06D2A789}"/>
                </a:ext>
              </a:extLst>
            </p:cNvPr>
            <p:cNvSpPr/>
            <p:nvPr/>
          </p:nvSpPr>
          <p:spPr>
            <a:xfrm>
              <a:off x="6552978" y="2361023"/>
              <a:ext cx="257884" cy="282424"/>
            </a:xfrm>
            <a:custGeom>
              <a:avLst/>
              <a:gdLst/>
              <a:ahLst/>
              <a:cxnLst/>
              <a:rect l="l" t="t" r="r" b="b"/>
              <a:pathLst>
                <a:path w="12222" h="13385" extrusionOk="0">
                  <a:moveTo>
                    <a:pt x="12023" y="1"/>
                  </a:moveTo>
                  <a:lnTo>
                    <a:pt x="12023" y="1"/>
                  </a:lnTo>
                  <a:cubicBezTo>
                    <a:pt x="12023" y="1"/>
                    <a:pt x="10583" y="1516"/>
                    <a:pt x="8148" y="1516"/>
                  </a:cubicBezTo>
                  <a:cubicBezTo>
                    <a:pt x="8087" y="1516"/>
                    <a:pt x="8025" y="1515"/>
                    <a:pt x="7962" y="1513"/>
                  </a:cubicBezTo>
                  <a:cubicBezTo>
                    <a:pt x="7895" y="1511"/>
                    <a:pt x="7830" y="1510"/>
                    <a:pt x="7765" y="1510"/>
                  </a:cubicBezTo>
                  <a:cubicBezTo>
                    <a:pt x="5355" y="1510"/>
                    <a:pt x="4260" y="2907"/>
                    <a:pt x="4260" y="2907"/>
                  </a:cubicBezTo>
                  <a:lnTo>
                    <a:pt x="4579" y="1967"/>
                  </a:lnTo>
                  <a:lnTo>
                    <a:pt x="4579" y="1967"/>
                  </a:lnTo>
                  <a:cubicBezTo>
                    <a:pt x="2947" y="2698"/>
                    <a:pt x="2073" y="3981"/>
                    <a:pt x="2073" y="3981"/>
                  </a:cubicBezTo>
                  <a:lnTo>
                    <a:pt x="2073" y="3145"/>
                  </a:lnTo>
                  <a:cubicBezTo>
                    <a:pt x="1119" y="4816"/>
                    <a:pt x="1115" y="6131"/>
                    <a:pt x="1115" y="6131"/>
                  </a:cubicBezTo>
                  <a:cubicBezTo>
                    <a:pt x="0" y="6449"/>
                    <a:pt x="248" y="8560"/>
                    <a:pt x="248" y="8560"/>
                  </a:cubicBezTo>
                  <a:lnTo>
                    <a:pt x="717" y="8401"/>
                  </a:lnTo>
                  <a:lnTo>
                    <a:pt x="717" y="8401"/>
                  </a:lnTo>
                  <a:cubicBezTo>
                    <a:pt x="199" y="9156"/>
                    <a:pt x="717" y="10312"/>
                    <a:pt x="717" y="10312"/>
                  </a:cubicBezTo>
                  <a:lnTo>
                    <a:pt x="995" y="9475"/>
                  </a:lnTo>
                  <a:cubicBezTo>
                    <a:pt x="995" y="9475"/>
                    <a:pt x="1433" y="11108"/>
                    <a:pt x="2073" y="12324"/>
                  </a:cubicBezTo>
                  <a:cubicBezTo>
                    <a:pt x="2577" y="13285"/>
                    <a:pt x="3780" y="13385"/>
                    <a:pt x="4264" y="13385"/>
                  </a:cubicBezTo>
                  <a:cubicBezTo>
                    <a:pt x="4390" y="13385"/>
                    <a:pt x="4468" y="13378"/>
                    <a:pt x="4471" y="13378"/>
                  </a:cubicBezTo>
                  <a:cubicBezTo>
                    <a:pt x="4471" y="13378"/>
                    <a:pt x="4471" y="13378"/>
                    <a:pt x="4471" y="13378"/>
                  </a:cubicBezTo>
                  <a:cubicBezTo>
                    <a:pt x="4475" y="13378"/>
                    <a:pt x="4180" y="12324"/>
                    <a:pt x="4180" y="12324"/>
                  </a:cubicBezTo>
                  <a:cubicBezTo>
                    <a:pt x="4117" y="12352"/>
                    <a:pt x="4051" y="12365"/>
                    <a:pt x="3983" y="12365"/>
                  </a:cubicBezTo>
                  <a:cubicBezTo>
                    <a:pt x="3242" y="12365"/>
                    <a:pt x="2299" y="10762"/>
                    <a:pt x="2628" y="10033"/>
                  </a:cubicBezTo>
                  <a:cubicBezTo>
                    <a:pt x="2777" y="9702"/>
                    <a:pt x="3002" y="9605"/>
                    <a:pt x="3214" y="9605"/>
                  </a:cubicBezTo>
                  <a:cubicBezTo>
                    <a:pt x="3511" y="9605"/>
                    <a:pt x="3782" y="9796"/>
                    <a:pt x="3782" y="9796"/>
                  </a:cubicBezTo>
                  <a:cubicBezTo>
                    <a:pt x="3782" y="9796"/>
                    <a:pt x="4536" y="11336"/>
                    <a:pt x="4899" y="11336"/>
                  </a:cubicBezTo>
                  <a:cubicBezTo>
                    <a:pt x="4927" y="11336"/>
                    <a:pt x="4953" y="11327"/>
                    <a:pt x="4976" y="11307"/>
                  </a:cubicBezTo>
                  <a:cubicBezTo>
                    <a:pt x="5295" y="11028"/>
                    <a:pt x="4339" y="9117"/>
                    <a:pt x="4339" y="9117"/>
                  </a:cubicBezTo>
                  <a:lnTo>
                    <a:pt x="4897" y="6888"/>
                  </a:lnTo>
                  <a:cubicBezTo>
                    <a:pt x="5568" y="5720"/>
                    <a:pt x="6903" y="5564"/>
                    <a:pt x="7567" y="5564"/>
                  </a:cubicBezTo>
                  <a:cubicBezTo>
                    <a:pt x="7809" y="5564"/>
                    <a:pt x="7962" y="5585"/>
                    <a:pt x="7962" y="5585"/>
                  </a:cubicBezTo>
                  <a:cubicBezTo>
                    <a:pt x="8588" y="5213"/>
                    <a:pt x="9736" y="5189"/>
                    <a:pt x="10016" y="5189"/>
                  </a:cubicBezTo>
                  <a:cubicBezTo>
                    <a:pt x="10056" y="5189"/>
                    <a:pt x="10078" y="5190"/>
                    <a:pt x="10078" y="5190"/>
                  </a:cubicBezTo>
                  <a:cubicBezTo>
                    <a:pt x="11597" y="4328"/>
                    <a:pt x="12222" y="2260"/>
                    <a:pt x="12222" y="2260"/>
                  </a:cubicBezTo>
                  <a:lnTo>
                    <a:pt x="12222" y="2260"/>
                  </a:lnTo>
                  <a:lnTo>
                    <a:pt x="11386" y="2549"/>
                  </a:lnTo>
                  <a:cubicBezTo>
                    <a:pt x="12102" y="1513"/>
                    <a:pt x="12023" y="1"/>
                    <a:pt x="12023" y="1"/>
                  </a:cubicBezTo>
                  <a:close/>
                </a:path>
              </a:pathLst>
            </a:custGeom>
            <a:solidFill>
              <a:srgbClr val="E0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0" name="Google Shape;328;p33">
              <a:extLst>
                <a:ext uri="{FF2B5EF4-FFF2-40B4-BE49-F238E27FC236}">
                  <a16:creationId xmlns:a16="http://schemas.microsoft.com/office/drawing/2014/main" id="{4D0A1ED8-615E-D581-363B-171B09DAD4CD}"/>
                </a:ext>
              </a:extLst>
            </p:cNvPr>
            <p:cNvSpPr/>
            <p:nvPr/>
          </p:nvSpPr>
          <p:spPr>
            <a:xfrm>
              <a:off x="6704709" y="2660010"/>
              <a:ext cx="59966" cy="167386"/>
            </a:xfrm>
            <a:custGeom>
              <a:avLst/>
              <a:gdLst/>
              <a:ahLst/>
              <a:cxnLst/>
              <a:rect l="l" t="t" r="r" b="b"/>
              <a:pathLst>
                <a:path w="2842" h="7933" extrusionOk="0">
                  <a:moveTo>
                    <a:pt x="1297" y="1"/>
                  </a:moveTo>
                  <a:cubicBezTo>
                    <a:pt x="1297" y="1"/>
                    <a:pt x="1288" y="520"/>
                    <a:pt x="1332" y="807"/>
                  </a:cubicBezTo>
                  <a:cubicBezTo>
                    <a:pt x="1375" y="1092"/>
                    <a:pt x="851" y="2869"/>
                    <a:pt x="417" y="4621"/>
                  </a:cubicBezTo>
                  <a:cubicBezTo>
                    <a:pt x="0" y="6306"/>
                    <a:pt x="367" y="7933"/>
                    <a:pt x="413" y="7933"/>
                  </a:cubicBezTo>
                  <a:cubicBezTo>
                    <a:pt x="415" y="7933"/>
                    <a:pt x="417" y="7930"/>
                    <a:pt x="417" y="7925"/>
                  </a:cubicBezTo>
                  <a:cubicBezTo>
                    <a:pt x="438" y="7791"/>
                    <a:pt x="516" y="7267"/>
                    <a:pt x="516" y="7267"/>
                  </a:cubicBezTo>
                  <a:cubicBezTo>
                    <a:pt x="580" y="4700"/>
                    <a:pt x="2841" y="2033"/>
                    <a:pt x="2721" y="1071"/>
                  </a:cubicBezTo>
                  <a:cubicBezTo>
                    <a:pt x="2601" y="108"/>
                    <a:pt x="1297" y="1"/>
                    <a:pt x="1297" y="1"/>
                  </a:cubicBezTo>
                  <a:close/>
                </a:path>
              </a:pathLst>
            </a:custGeom>
            <a:solidFill>
              <a:srgbClr val="4196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1" name="Google Shape;329;p33">
              <a:extLst>
                <a:ext uri="{FF2B5EF4-FFF2-40B4-BE49-F238E27FC236}">
                  <a16:creationId xmlns:a16="http://schemas.microsoft.com/office/drawing/2014/main" id="{BA83C7DE-2193-B029-949B-2F82E693867D}"/>
                </a:ext>
              </a:extLst>
            </p:cNvPr>
            <p:cNvSpPr/>
            <p:nvPr/>
          </p:nvSpPr>
          <p:spPr>
            <a:xfrm>
              <a:off x="6636134" y="2665685"/>
              <a:ext cx="46230" cy="162153"/>
            </a:xfrm>
            <a:custGeom>
              <a:avLst/>
              <a:gdLst/>
              <a:ahLst/>
              <a:cxnLst/>
              <a:rect l="l" t="t" r="r" b="b"/>
              <a:pathLst>
                <a:path w="2191" h="7685" extrusionOk="0">
                  <a:moveTo>
                    <a:pt x="1217" y="1"/>
                  </a:moveTo>
                  <a:cubicBezTo>
                    <a:pt x="968" y="1"/>
                    <a:pt x="586" y="144"/>
                    <a:pt x="359" y="928"/>
                  </a:cubicBezTo>
                  <a:cubicBezTo>
                    <a:pt x="1" y="2161"/>
                    <a:pt x="1910" y="5283"/>
                    <a:pt x="1792" y="7663"/>
                  </a:cubicBezTo>
                  <a:cubicBezTo>
                    <a:pt x="1792" y="7663"/>
                    <a:pt x="1804" y="7684"/>
                    <a:pt x="1826" y="7684"/>
                  </a:cubicBezTo>
                  <a:cubicBezTo>
                    <a:pt x="1869" y="7684"/>
                    <a:pt x="1950" y="7600"/>
                    <a:pt x="2047" y="7097"/>
                  </a:cubicBezTo>
                  <a:cubicBezTo>
                    <a:pt x="2190" y="6342"/>
                    <a:pt x="1459" y="48"/>
                    <a:pt x="1459" y="48"/>
                  </a:cubicBezTo>
                  <a:cubicBezTo>
                    <a:pt x="1459" y="48"/>
                    <a:pt x="1360" y="1"/>
                    <a:pt x="1217" y="1"/>
                  </a:cubicBezTo>
                  <a:close/>
                </a:path>
              </a:pathLst>
            </a:custGeom>
            <a:solidFill>
              <a:srgbClr val="4196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2" name="Google Shape;330;p33">
              <a:extLst>
                <a:ext uri="{FF2B5EF4-FFF2-40B4-BE49-F238E27FC236}">
                  <a16:creationId xmlns:a16="http://schemas.microsoft.com/office/drawing/2014/main" id="{BC7CEB9D-7F61-051C-AE42-7C029FB5E175}"/>
                </a:ext>
              </a:extLst>
            </p:cNvPr>
            <p:cNvSpPr/>
            <p:nvPr/>
          </p:nvSpPr>
          <p:spPr>
            <a:xfrm>
              <a:off x="6722665" y="2756648"/>
              <a:ext cx="15930" cy="142805"/>
            </a:xfrm>
            <a:custGeom>
              <a:avLst/>
              <a:gdLst/>
              <a:ahLst/>
              <a:cxnLst/>
              <a:rect l="l" t="t" r="r" b="b"/>
              <a:pathLst>
                <a:path w="755" h="6768" fill="none" extrusionOk="0">
                  <a:moveTo>
                    <a:pt x="0" y="0"/>
                  </a:moveTo>
                  <a:cubicBezTo>
                    <a:pt x="0" y="0"/>
                    <a:pt x="755" y="2759"/>
                    <a:pt x="199" y="6767"/>
                  </a:cubicBezTo>
                </a:path>
              </a:pathLst>
            </a:custGeom>
            <a:solidFill>
              <a:srgbClr val="F6B26B"/>
            </a:solidFill>
            <a:ln w="5850" cap="rnd" cmpd="sng">
              <a:solidFill>
                <a:srgbClr val="FFF2CC"/>
              </a:solidFill>
              <a:prstDash val="solid"/>
              <a:miter lim="10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3" name="Google Shape;331;p33">
              <a:extLst>
                <a:ext uri="{FF2B5EF4-FFF2-40B4-BE49-F238E27FC236}">
                  <a16:creationId xmlns:a16="http://schemas.microsoft.com/office/drawing/2014/main" id="{6DC23FF6-9C51-5E6F-79C7-7547344AD1F6}"/>
                </a:ext>
              </a:extLst>
            </p:cNvPr>
            <p:cNvSpPr/>
            <p:nvPr/>
          </p:nvSpPr>
          <p:spPr>
            <a:xfrm>
              <a:off x="6651431" y="2763294"/>
              <a:ext cx="15930" cy="142826"/>
            </a:xfrm>
            <a:custGeom>
              <a:avLst/>
              <a:gdLst/>
              <a:ahLst/>
              <a:cxnLst/>
              <a:rect l="l" t="t" r="r" b="b"/>
              <a:pathLst>
                <a:path w="755" h="6769" fill="none" extrusionOk="0">
                  <a:moveTo>
                    <a:pt x="755" y="0"/>
                  </a:moveTo>
                  <a:cubicBezTo>
                    <a:pt x="755" y="0"/>
                    <a:pt x="0" y="2760"/>
                    <a:pt x="556" y="6768"/>
                  </a:cubicBezTo>
                </a:path>
              </a:pathLst>
            </a:custGeom>
            <a:solidFill>
              <a:srgbClr val="F6B26B"/>
            </a:solidFill>
            <a:ln w="5850" cap="rnd" cmpd="sng">
              <a:solidFill>
                <a:srgbClr val="FFF2CC"/>
              </a:solidFill>
              <a:prstDash val="solid"/>
              <a:miter lim="10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4" name="Google Shape;332;p33">
              <a:extLst>
                <a:ext uri="{FF2B5EF4-FFF2-40B4-BE49-F238E27FC236}">
                  <a16:creationId xmlns:a16="http://schemas.microsoft.com/office/drawing/2014/main" id="{620CE4A4-5454-E2B3-B5CD-7C1345D4085E}"/>
                </a:ext>
              </a:extLst>
            </p:cNvPr>
            <p:cNvSpPr/>
            <p:nvPr/>
          </p:nvSpPr>
          <p:spPr>
            <a:xfrm>
              <a:off x="6277750" y="3112309"/>
              <a:ext cx="910845" cy="652391"/>
            </a:xfrm>
            <a:custGeom>
              <a:avLst/>
              <a:gdLst/>
              <a:ahLst/>
              <a:cxnLst/>
              <a:rect l="l" t="t" r="r" b="b"/>
              <a:pathLst>
                <a:path w="43168" h="30919" extrusionOk="0">
                  <a:moveTo>
                    <a:pt x="43167" y="0"/>
                  </a:moveTo>
                  <a:lnTo>
                    <a:pt x="43167" y="0"/>
                  </a:lnTo>
                  <a:cubicBezTo>
                    <a:pt x="40458" y="2529"/>
                    <a:pt x="34935" y="4902"/>
                    <a:pt x="26829" y="5984"/>
                  </a:cubicBezTo>
                  <a:cubicBezTo>
                    <a:pt x="22545" y="6555"/>
                    <a:pt x="18673" y="6814"/>
                    <a:pt x="15251" y="6814"/>
                  </a:cubicBezTo>
                  <a:cubicBezTo>
                    <a:pt x="8093" y="6814"/>
                    <a:pt x="2898" y="5680"/>
                    <a:pt x="0" y="3892"/>
                  </a:cubicBezTo>
                  <a:lnTo>
                    <a:pt x="0" y="3892"/>
                  </a:lnTo>
                  <a:lnTo>
                    <a:pt x="3809" y="22582"/>
                  </a:lnTo>
                  <a:cubicBezTo>
                    <a:pt x="3809" y="22582"/>
                    <a:pt x="6015" y="30919"/>
                    <a:pt x="20574" y="30919"/>
                  </a:cubicBezTo>
                  <a:cubicBezTo>
                    <a:pt x="21818" y="30919"/>
                    <a:pt x="23151" y="30858"/>
                    <a:pt x="24582" y="30726"/>
                  </a:cubicBezTo>
                  <a:cubicBezTo>
                    <a:pt x="42754" y="29049"/>
                    <a:pt x="42176" y="22247"/>
                    <a:pt x="42176" y="22247"/>
                  </a:cubicBezTo>
                  <a:lnTo>
                    <a:pt x="43167" y="0"/>
                  </a:lnTo>
                  <a:close/>
                </a:path>
              </a:pathLst>
            </a:custGeom>
            <a:solidFill>
              <a:srgbClr val="AB99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5" name="Google Shape;333;p33">
              <a:extLst>
                <a:ext uri="{FF2B5EF4-FFF2-40B4-BE49-F238E27FC236}">
                  <a16:creationId xmlns:a16="http://schemas.microsoft.com/office/drawing/2014/main" id="{139ADD04-10B3-05DF-C0F9-118C9FFB21CE}"/>
                </a:ext>
              </a:extLst>
            </p:cNvPr>
            <p:cNvSpPr/>
            <p:nvPr/>
          </p:nvSpPr>
          <p:spPr>
            <a:xfrm>
              <a:off x="6889038" y="1763112"/>
              <a:ext cx="113476" cy="1364621"/>
            </a:xfrm>
            <a:custGeom>
              <a:avLst/>
              <a:gdLst/>
              <a:ahLst/>
              <a:cxnLst/>
              <a:rect l="l" t="t" r="r" b="b"/>
              <a:pathLst>
                <a:path w="5378" h="64674" fill="none" extrusionOk="0">
                  <a:moveTo>
                    <a:pt x="5378" y="0"/>
                  </a:moveTo>
                  <a:lnTo>
                    <a:pt x="0" y="64673"/>
                  </a:lnTo>
                </a:path>
              </a:pathLst>
            </a:custGeom>
            <a:noFill/>
            <a:ln w="24375" cap="rnd" cmpd="sng">
              <a:solidFill>
                <a:srgbClr val="174859"/>
              </a:solidFill>
              <a:prstDash val="solid"/>
              <a:miter lim="10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6" name="Google Shape;334;p33">
              <a:extLst>
                <a:ext uri="{FF2B5EF4-FFF2-40B4-BE49-F238E27FC236}">
                  <a16:creationId xmlns:a16="http://schemas.microsoft.com/office/drawing/2014/main" id="{9376170F-4A2C-82D7-1BED-DA59E0C293EC}"/>
                </a:ext>
              </a:extLst>
            </p:cNvPr>
            <p:cNvSpPr/>
            <p:nvPr/>
          </p:nvSpPr>
          <p:spPr>
            <a:xfrm>
              <a:off x="6117179" y="1383354"/>
              <a:ext cx="1142354" cy="535180"/>
            </a:xfrm>
            <a:custGeom>
              <a:avLst/>
              <a:gdLst/>
              <a:ahLst/>
              <a:cxnLst/>
              <a:rect l="l" t="t" r="r" b="b"/>
              <a:pathLst>
                <a:path w="54140" h="25364" extrusionOk="0">
                  <a:moveTo>
                    <a:pt x="26827" y="0"/>
                  </a:moveTo>
                  <a:cubicBezTo>
                    <a:pt x="9241" y="0"/>
                    <a:pt x="1" y="6829"/>
                    <a:pt x="1" y="6829"/>
                  </a:cubicBezTo>
                  <a:lnTo>
                    <a:pt x="1" y="25364"/>
                  </a:lnTo>
                  <a:cubicBezTo>
                    <a:pt x="10569" y="20487"/>
                    <a:pt x="20107" y="18861"/>
                    <a:pt x="28127" y="18861"/>
                  </a:cubicBezTo>
                  <a:cubicBezTo>
                    <a:pt x="44168" y="18861"/>
                    <a:pt x="54140" y="25364"/>
                    <a:pt x="54140" y="25364"/>
                  </a:cubicBezTo>
                  <a:lnTo>
                    <a:pt x="54140" y="8292"/>
                  </a:lnTo>
                  <a:cubicBezTo>
                    <a:pt x="54140" y="8292"/>
                    <a:pt x="48287" y="0"/>
                    <a:pt x="26827" y="0"/>
                  </a:cubicBezTo>
                  <a:close/>
                </a:path>
              </a:pathLst>
            </a:custGeom>
            <a:solidFill>
              <a:srgbClr val="1748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7" name="Google Shape;335;p33">
              <a:extLst>
                <a:ext uri="{FF2B5EF4-FFF2-40B4-BE49-F238E27FC236}">
                  <a16:creationId xmlns:a16="http://schemas.microsoft.com/office/drawing/2014/main" id="{EFDD92BE-96BD-AC42-844D-9A036909F218}"/>
                </a:ext>
              </a:extLst>
            </p:cNvPr>
            <p:cNvSpPr/>
            <p:nvPr/>
          </p:nvSpPr>
          <p:spPr>
            <a:xfrm>
              <a:off x="6133806" y="1890176"/>
              <a:ext cx="117738" cy="1162251"/>
            </a:xfrm>
            <a:custGeom>
              <a:avLst/>
              <a:gdLst/>
              <a:ahLst/>
              <a:cxnLst/>
              <a:rect l="l" t="t" r="r" b="b"/>
              <a:pathLst>
                <a:path w="5580" h="55083" fill="none" extrusionOk="0">
                  <a:moveTo>
                    <a:pt x="0" y="1"/>
                  </a:moveTo>
                  <a:lnTo>
                    <a:pt x="5579" y="55082"/>
                  </a:lnTo>
                </a:path>
              </a:pathLst>
            </a:custGeom>
            <a:noFill/>
            <a:ln w="24375" cap="rnd" cmpd="sng">
              <a:solidFill>
                <a:srgbClr val="174859"/>
              </a:solidFill>
              <a:prstDash val="solid"/>
              <a:miter lim="10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8" name="Google Shape;336;p33">
              <a:extLst>
                <a:ext uri="{FF2B5EF4-FFF2-40B4-BE49-F238E27FC236}">
                  <a16:creationId xmlns:a16="http://schemas.microsoft.com/office/drawing/2014/main" id="{E328473A-B80D-6CCD-2947-669EA1B94FAC}"/>
                </a:ext>
              </a:extLst>
            </p:cNvPr>
            <p:cNvSpPr/>
            <p:nvPr/>
          </p:nvSpPr>
          <p:spPr>
            <a:xfrm>
              <a:off x="6213226" y="2944227"/>
              <a:ext cx="1124419" cy="311858"/>
            </a:xfrm>
            <a:custGeom>
              <a:avLst/>
              <a:gdLst/>
              <a:ahLst/>
              <a:cxnLst/>
              <a:rect l="l" t="t" r="r" b="b"/>
              <a:pathLst>
                <a:path w="53290" h="14780" extrusionOk="0">
                  <a:moveTo>
                    <a:pt x="42800" y="1"/>
                  </a:moveTo>
                  <a:cubicBezTo>
                    <a:pt x="45269" y="888"/>
                    <a:pt x="46342" y="2056"/>
                    <a:pt x="45234" y="3418"/>
                  </a:cubicBezTo>
                  <a:cubicBezTo>
                    <a:pt x="41599" y="7891"/>
                    <a:pt x="27060" y="9911"/>
                    <a:pt x="21405" y="9911"/>
                  </a:cubicBezTo>
                  <a:cubicBezTo>
                    <a:pt x="20113" y="9911"/>
                    <a:pt x="18437" y="9953"/>
                    <a:pt x="16616" y="9953"/>
                  </a:cubicBezTo>
                  <a:cubicBezTo>
                    <a:pt x="10465" y="9953"/>
                    <a:pt x="2657" y="9473"/>
                    <a:pt x="2379" y="5267"/>
                  </a:cubicBezTo>
                  <a:cubicBezTo>
                    <a:pt x="2379" y="5267"/>
                    <a:pt x="2034" y="3949"/>
                    <a:pt x="4087" y="2439"/>
                  </a:cubicBezTo>
                  <a:lnTo>
                    <a:pt x="4083" y="2439"/>
                  </a:lnTo>
                  <a:cubicBezTo>
                    <a:pt x="4083" y="2439"/>
                    <a:pt x="1" y="3449"/>
                    <a:pt x="405" y="8295"/>
                  </a:cubicBezTo>
                  <a:cubicBezTo>
                    <a:pt x="714" y="12007"/>
                    <a:pt x="7109" y="14780"/>
                    <a:pt x="18303" y="14780"/>
                  </a:cubicBezTo>
                  <a:cubicBezTo>
                    <a:pt x="21727" y="14780"/>
                    <a:pt x="25601" y="14520"/>
                    <a:pt x="29887" y="13949"/>
                  </a:cubicBezTo>
                  <a:cubicBezTo>
                    <a:pt x="48060" y="11526"/>
                    <a:pt x="53290" y="2610"/>
                    <a:pt x="42800" y="1"/>
                  </a:cubicBezTo>
                  <a:close/>
                </a:path>
              </a:pathLst>
            </a:custGeom>
            <a:solidFill>
              <a:srgbClr val="7E64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9" name="Google Shape;337;p33">
              <a:extLst>
                <a:ext uri="{FF2B5EF4-FFF2-40B4-BE49-F238E27FC236}">
                  <a16:creationId xmlns:a16="http://schemas.microsoft.com/office/drawing/2014/main" id="{2748F83F-CB4A-83AD-BFC3-478F645BEC93}"/>
                </a:ext>
              </a:extLst>
            </p:cNvPr>
            <p:cNvSpPr/>
            <p:nvPr/>
          </p:nvSpPr>
          <p:spPr>
            <a:xfrm>
              <a:off x="5247775" y="1651472"/>
              <a:ext cx="95456" cy="87903"/>
            </a:xfrm>
            <a:custGeom>
              <a:avLst/>
              <a:gdLst/>
              <a:ahLst/>
              <a:cxnLst/>
              <a:rect l="l" t="t" r="r" b="b"/>
              <a:pathLst>
                <a:path w="4524" h="4166" extrusionOk="0">
                  <a:moveTo>
                    <a:pt x="2044" y="0"/>
                  </a:moveTo>
                  <a:cubicBezTo>
                    <a:pt x="2044" y="0"/>
                    <a:pt x="0" y="2152"/>
                    <a:pt x="109" y="2826"/>
                  </a:cubicBezTo>
                  <a:cubicBezTo>
                    <a:pt x="217" y="3500"/>
                    <a:pt x="1996" y="4166"/>
                    <a:pt x="1996" y="4166"/>
                  </a:cubicBezTo>
                  <a:lnTo>
                    <a:pt x="3394" y="2960"/>
                  </a:lnTo>
                  <a:cubicBezTo>
                    <a:pt x="4524" y="1286"/>
                    <a:pt x="2044" y="0"/>
                    <a:pt x="2044" y="0"/>
                  </a:cubicBezTo>
                  <a:close/>
                </a:path>
              </a:pathLst>
            </a:custGeom>
            <a:solidFill>
              <a:srgbClr val="FAC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0" name="Google Shape;338;p33">
              <a:extLst>
                <a:ext uri="{FF2B5EF4-FFF2-40B4-BE49-F238E27FC236}">
                  <a16:creationId xmlns:a16="http://schemas.microsoft.com/office/drawing/2014/main" id="{B7C073E2-B6AD-B743-50D5-C2C6F3DF5890}"/>
                </a:ext>
              </a:extLst>
            </p:cNvPr>
            <p:cNvSpPr/>
            <p:nvPr/>
          </p:nvSpPr>
          <p:spPr>
            <a:xfrm>
              <a:off x="5250053" y="1505439"/>
              <a:ext cx="254171" cy="226930"/>
            </a:xfrm>
            <a:custGeom>
              <a:avLst/>
              <a:gdLst/>
              <a:ahLst/>
              <a:cxnLst/>
              <a:rect l="l" t="t" r="r" b="b"/>
              <a:pathLst>
                <a:path w="12046" h="10755" extrusionOk="0">
                  <a:moveTo>
                    <a:pt x="9003" y="1"/>
                  </a:moveTo>
                  <a:cubicBezTo>
                    <a:pt x="8736" y="1"/>
                    <a:pt x="8460" y="56"/>
                    <a:pt x="8176" y="182"/>
                  </a:cubicBezTo>
                  <a:lnTo>
                    <a:pt x="1" y="7991"/>
                  </a:lnTo>
                  <a:cubicBezTo>
                    <a:pt x="1" y="7991"/>
                    <a:pt x="38" y="7989"/>
                    <a:pt x="104" y="7989"/>
                  </a:cubicBezTo>
                  <a:cubicBezTo>
                    <a:pt x="611" y="7989"/>
                    <a:pt x="2837" y="8118"/>
                    <a:pt x="3208" y="10362"/>
                  </a:cubicBezTo>
                  <a:cubicBezTo>
                    <a:pt x="3253" y="10633"/>
                    <a:pt x="3389" y="10755"/>
                    <a:pt x="3597" y="10755"/>
                  </a:cubicBezTo>
                  <a:cubicBezTo>
                    <a:pt x="5333" y="10755"/>
                    <a:pt x="12046" y="2319"/>
                    <a:pt x="12046" y="2319"/>
                  </a:cubicBezTo>
                  <a:cubicBezTo>
                    <a:pt x="12046" y="2319"/>
                    <a:pt x="10738" y="1"/>
                    <a:pt x="9003" y="1"/>
                  </a:cubicBezTo>
                  <a:close/>
                </a:path>
              </a:pathLst>
            </a:custGeom>
            <a:solidFill>
              <a:srgbClr val="7E64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1" name="Google Shape;339;p33">
              <a:extLst>
                <a:ext uri="{FF2B5EF4-FFF2-40B4-BE49-F238E27FC236}">
                  <a16:creationId xmlns:a16="http://schemas.microsoft.com/office/drawing/2014/main" id="{22A85156-FA03-23FE-CBF6-118ADC9D7B6D}"/>
                </a:ext>
              </a:extLst>
            </p:cNvPr>
            <p:cNvSpPr/>
            <p:nvPr/>
          </p:nvSpPr>
          <p:spPr>
            <a:xfrm>
              <a:off x="5127146" y="1679788"/>
              <a:ext cx="188972" cy="105141"/>
            </a:xfrm>
            <a:custGeom>
              <a:avLst/>
              <a:gdLst/>
              <a:ahLst/>
              <a:cxnLst/>
              <a:rect l="l" t="t" r="r" b="b"/>
              <a:pathLst>
                <a:path w="8956" h="4983" extrusionOk="0">
                  <a:moveTo>
                    <a:pt x="1654" y="1"/>
                  </a:moveTo>
                  <a:cubicBezTo>
                    <a:pt x="696" y="1"/>
                    <a:pt x="1" y="214"/>
                    <a:pt x="132" y="870"/>
                  </a:cubicBezTo>
                  <a:cubicBezTo>
                    <a:pt x="445" y="2438"/>
                    <a:pt x="4796" y="4983"/>
                    <a:pt x="6885" y="4983"/>
                  </a:cubicBezTo>
                  <a:cubicBezTo>
                    <a:pt x="7293" y="4983"/>
                    <a:pt x="7614" y="4886"/>
                    <a:pt x="7803" y="4665"/>
                  </a:cubicBezTo>
                  <a:cubicBezTo>
                    <a:pt x="8956" y="3318"/>
                    <a:pt x="8724" y="1884"/>
                    <a:pt x="8724" y="1884"/>
                  </a:cubicBezTo>
                  <a:lnTo>
                    <a:pt x="8724" y="1884"/>
                  </a:lnTo>
                  <a:cubicBezTo>
                    <a:pt x="8637" y="1891"/>
                    <a:pt x="8552" y="1894"/>
                    <a:pt x="8470" y="1894"/>
                  </a:cubicBezTo>
                  <a:cubicBezTo>
                    <a:pt x="6922" y="1894"/>
                    <a:pt x="6120" y="735"/>
                    <a:pt x="6120" y="735"/>
                  </a:cubicBezTo>
                  <a:cubicBezTo>
                    <a:pt x="6120" y="735"/>
                    <a:pt x="3433" y="1"/>
                    <a:pt x="1654" y="1"/>
                  </a:cubicBez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2" name="Google Shape;340;p33">
              <a:extLst>
                <a:ext uri="{FF2B5EF4-FFF2-40B4-BE49-F238E27FC236}">
                  <a16:creationId xmlns:a16="http://schemas.microsoft.com/office/drawing/2014/main" id="{A4814808-3B7A-6647-4BB6-ABBE0306222B}"/>
                </a:ext>
              </a:extLst>
            </p:cNvPr>
            <p:cNvSpPr/>
            <p:nvPr/>
          </p:nvSpPr>
          <p:spPr>
            <a:xfrm>
              <a:off x="5128728" y="1684240"/>
              <a:ext cx="174117" cy="100647"/>
            </a:xfrm>
            <a:custGeom>
              <a:avLst/>
              <a:gdLst/>
              <a:ahLst/>
              <a:cxnLst/>
              <a:rect l="l" t="t" r="r" b="b"/>
              <a:pathLst>
                <a:path w="8252" h="4770" extrusionOk="0">
                  <a:moveTo>
                    <a:pt x="760" y="0"/>
                  </a:moveTo>
                  <a:cubicBezTo>
                    <a:pt x="501" y="0"/>
                    <a:pt x="343" y="29"/>
                    <a:pt x="307" y="39"/>
                  </a:cubicBezTo>
                  <a:cubicBezTo>
                    <a:pt x="100" y="175"/>
                    <a:pt x="1" y="375"/>
                    <a:pt x="57" y="659"/>
                  </a:cubicBezTo>
                  <a:cubicBezTo>
                    <a:pt x="371" y="2227"/>
                    <a:pt x="4720" y="4770"/>
                    <a:pt x="6808" y="4770"/>
                  </a:cubicBezTo>
                  <a:cubicBezTo>
                    <a:pt x="7036" y="4770"/>
                    <a:pt x="7237" y="4739"/>
                    <a:pt x="7403" y="4674"/>
                  </a:cubicBezTo>
                  <a:cubicBezTo>
                    <a:pt x="8251" y="3876"/>
                    <a:pt x="6644" y="2954"/>
                    <a:pt x="4364" y="1340"/>
                  </a:cubicBezTo>
                  <a:cubicBezTo>
                    <a:pt x="2734" y="186"/>
                    <a:pt x="1419" y="0"/>
                    <a:pt x="760" y="0"/>
                  </a:cubicBezTo>
                  <a:close/>
                </a:path>
              </a:pathLst>
            </a:custGeom>
            <a:solidFill>
              <a:srgbClr val="E0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3" name="Google Shape;341;p33">
              <a:extLst>
                <a:ext uri="{FF2B5EF4-FFF2-40B4-BE49-F238E27FC236}">
                  <a16:creationId xmlns:a16="http://schemas.microsoft.com/office/drawing/2014/main" id="{253004F5-D0BD-FE12-3A69-D126995DD94E}"/>
                </a:ext>
              </a:extLst>
            </p:cNvPr>
            <p:cNvSpPr/>
            <p:nvPr/>
          </p:nvSpPr>
          <p:spPr>
            <a:xfrm>
              <a:off x="5576344" y="1713928"/>
              <a:ext cx="78703" cy="89928"/>
            </a:xfrm>
            <a:custGeom>
              <a:avLst/>
              <a:gdLst/>
              <a:ahLst/>
              <a:cxnLst/>
              <a:rect l="l" t="t" r="r" b="b"/>
              <a:pathLst>
                <a:path w="3730" h="4262" extrusionOk="0">
                  <a:moveTo>
                    <a:pt x="2725" y="0"/>
                  </a:moveTo>
                  <a:cubicBezTo>
                    <a:pt x="2725" y="0"/>
                    <a:pt x="0" y="175"/>
                    <a:pt x="72" y="1537"/>
                  </a:cubicBezTo>
                  <a:lnTo>
                    <a:pt x="1075" y="4118"/>
                  </a:lnTo>
                  <a:cubicBezTo>
                    <a:pt x="1075" y="4118"/>
                    <a:pt x="1611" y="4261"/>
                    <a:pt x="2189" y="4261"/>
                  </a:cubicBezTo>
                  <a:cubicBezTo>
                    <a:pt x="2835" y="4261"/>
                    <a:pt x="3534" y="4083"/>
                    <a:pt x="3601" y="3328"/>
                  </a:cubicBezTo>
                  <a:cubicBezTo>
                    <a:pt x="3730" y="1896"/>
                    <a:pt x="2725" y="0"/>
                    <a:pt x="2725" y="0"/>
                  </a:cubicBezTo>
                  <a:close/>
                </a:path>
              </a:pathLst>
            </a:custGeom>
            <a:solidFill>
              <a:srgbClr val="FAC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53" name="Google Shape;342;p33">
              <a:extLst>
                <a:ext uri="{FF2B5EF4-FFF2-40B4-BE49-F238E27FC236}">
                  <a16:creationId xmlns:a16="http://schemas.microsoft.com/office/drawing/2014/main" id="{7DF85307-446B-0923-6749-E81A4C04463F}"/>
                </a:ext>
              </a:extLst>
            </p:cNvPr>
            <p:cNvSpPr/>
            <p:nvPr/>
          </p:nvSpPr>
          <p:spPr>
            <a:xfrm>
              <a:off x="5469704" y="1455980"/>
              <a:ext cx="188824" cy="303545"/>
            </a:xfrm>
            <a:custGeom>
              <a:avLst/>
              <a:gdLst/>
              <a:ahLst/>
              <a:cxnLst/>
              <a:rect l="l" t="t" r="r" b="b"/>
              <a:pathLst>
                <a:path w="8949" h="14386" extrusionOk="0">
                  <a:moveTo>
                    <a:pt x="1696" y="0"/>
                  </a:moveTo>
                  <a:cubicBezTo>
                    <a:pt x="1052" y="0"/>
                    <a:pt x="453" y="250"/>
                    <a:pt x="1" y="915"/>
                  </a:cubicBezTo>
                  <a:cubicBezTo>
                    <a:pt x="1" y="915"/>
                    <a:pt x="3288" y="13088"/>
                    <a:pt x="4559" y="13990"/>
                  </a:cubicBezTo>
                  <a:cubicBezTo>
                    <a:pt x="4953" y="14269"/>
                    <a:pt x="5462" y="14385"/>
                    <a:pt x="5987" y="14385"/>
                  </a:cubicBezTo>
                  <a:cubicBezTo>
                    <a:pt x="7156" y="14385"/>
                    <a:pt x="8404" y="13810"/>
                    <a:pt x="8627" y="13188"/>
                  </a:cubicBezTo>
                  <a:cubicBezTo>
                    <a:pt x="8948" y="12287"/>
                    <a:pt x="5957" y="2234"/>
                    <a:pt x="5957" y="2234"/>
                  </a:cubicBezTo>
                  <a:cubicBezTo>
                    <a:pt x="5957" y="2234"/>
                    <a:pt x="3625" y="0"/>
                    <a:pt x="1696" y="0"/>
                  </a:cubicBezTo>
                  <a:close/>
                </a:path>
              </a:pathLst>
            </a:custGeom>
            <a:solidFill>
              <a:srgbClr val="AB99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54" name="Google Shape;343;p33">
              <a:extLst>
                <a:ext uri="{FF2B5EF4-FFF2-40B4-BE49-F238E27FC236}">
                  <a16:creationId xmlns:a16="http://schemas.microsoft.com/office/drawing/2014/main" id="{FA3FDD73-7D7E-2B21-F2F9-E30B14789C79}"/>
                </a:ext>
              </a:extLst>
            </p:cNvPr>
            <p:cNvSpPr/>
            <p:nvPr/>
          </p:nvSpPr>
          <p:spPr>
            <a:xfrm>
              <a:off x="5538237" y="1771784"/>
              <a:ext cx="144134" cy="181080"/>
            </a:xfrm>
            <a:custGeom>
              <a:avLst/>
              <a:gdLst/>
              <a:ahLst/>
              <a:cxnLst/>
              <a:rect l="l" t="t" r="r" b="b"/>
              <a:pathLst>
                <a:path w="6831" h="8582" extrusionOk="0">
                  <a:moveTo>
                    <a:pt x="5403" y="0"/>
                  </a:moveTo>
                  <a:cubicBezTo>
                    <a:pt x="5403" y="0"/>
                    <a:pt x="5075" y="1325"/>
                    <a:pt x="3875" y="1325"/>
                  </a:cubicBezTo>
                  <a:cubicBezTo>
                    <a:pt x="3559" y="1325"/>
                    <a:pt x="3183" y="1233"/>
                    <a:pt x="2737" y="1002"/>
                  </a:cubicBezTo>
                  <a:cubicBezTo>
                    <a:pt x="2737" y="1002"/>
                    <a:pt x="1" y="7536"/>
                    <a:pt x="1345" y="8473"/>
                  </a:cubicBezTo>
                  <a:cubicBezTo>
                    <a:pt x="1452" y="8547"/>
                    <a:pt x="1573" y="8582"/>
                    <a:pt x="1706" y="8582"/>
                  </a:cubicBezTo>
                  <a:cubicBezTo>
                    <a:pt x="3241" y="8582"/>
                    <a:pt x="6314" y="3948"/>
                    <a:pt x="6561" y="2880"/>
                  </a:cubicBezTo>
                  <a:cubicBezTo>
                    <a:pt x="6831" y="1719"/>
                    <a:pt x="5403" y="0"/>
                    <a:pt x="5403" y="0"/>
                  </a:cubicBez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55" name="Google Shape;344;p33">
              <a:extLst>
                <a:ext uri="{FF2B5EF4-FFF2-40B4-BE49-F238E27FC236}">
                  <a16:creationId xmlns:a16="http://schemas.microsoft.com/office/drawing/2014/main" id="{0C0313A5-B19F-2449-9E4F-1B89D316A4D0}"/>
                </a:ext>
              </a:extLst>
            </p:cNvPr>
            <p:cNvSpPr/>
            <p:nvPr/>
          </p:nvSpPr>
          <p:spPr>
            <a:xfrm>
              <a:off x="5829016" y="1890197"/>
              <a:ext cx="162386" cy="224188"/>
            </a:xfrm>
            <a:custGeom>
              <a:avLst/>
              <a:gdLst/>
              <a:ahLst/>
              <a:cxnLst/>
              <a:rect l="l" t="t" r="r" b="b"/>
              <a:pathLst>
                <a:path w="7696" h="10625" extrusionOk="0">
                  <a:moveTo>
                    <a:pt x="4520" y="0"/>
                  </a:moveTo>
                  <a:cubicBezTo>
                    <a:pt x="3768" y="0"/>
                    <a:pt x="3415" y="367"/>
                    <a:pt x="3415" y="367"/>
                  </a:cubicBezTo>
                  <a:cubicBezTo>
                    <a:pt x="3415" y="367"/>
                    <a:pt x="1" y="2805"/>
                    <a:pt x="2928" y="8170"/>
                  </a:cubicBezTo>
                  <a:lnTo>
                    <a:pt x="3415" y="6765"/>
                  </a:lnTo>
                  <a:lnTo>
                    <a:pt x="4879" y="10625"/>
                  </a:lnTo>
                  <a:cubicBezTo>
                    <a:pt x="4879" y="10625"/>
                    <a:pt x="6451" y="8424"/>
                    <a:pt x="6077" y="5851"/>
                  </a:cubicBezTo>
                  <a:lnTo>
                    <a:pt x="6077" y="5851"/>
                  </a:lnTo>
                  <a:lnTo>
                    <a:pt x="7198" y="7886"/>
                  </a:lnTo>
                  <a:cubicBezTo>
                    <a:pt x="7198" y="7886"/>
                    <a:pt x="7696" y="1193"/>
                    <a:pt x="5953" y="367"/>
                  </a:cubicBezTo>
                  <a:cubicBezTo>
                    <a:pt x="5372" y="92"/>
                    <a:pt x="4896" y="0"/>
                    <a:pt x="4520" y="0"/>
                  </a:cubicBezTo>
                  <a:close/>
                </a:path>
              </a:pathLst>
            </a:custGeom>
            <a:solidFill>
              <a:srgbClr val="1748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56" name="Google Shape;345;p33">
              <a:extLst>
                <a:ext uri="{FF2B5EF4-FFF2-40B4-BE49-F238E27FC236}">
                  <a16:creationId xmlns:a16="http://schemas.microsoft.com/office/drawing/2014/main" id="{739A065F-9681-B982-A2D6-9D525DE95910}"/>
                </a:ext>
              </a:extLst>
            </p:cNvPr>
            <p:cNvSpPr/>
            <p:nvPr/>
          </p:nvSpPr>
          <p:spPr>
            <a:xfrm>
              <a:off x="5903964" y="1383354"/>
              <a:ext cx="28021" cy="493993"/>
            </a:xfrm>
            <a:custGeom>
              <a:avLst/>
              <a:gdLst/>
              <a:ahLst/>
              <a:cxnLst/>
              <a:rect l="l" t="t" r="r" b="b"/>
              <a:pathLst>
                <a:path w="1328" h="23412" fill="none" extrusionOk="0">
                  <a:moveTo>
                    <a:pt x="0" y="0"/>
                  </a:moveTo>
                  <a:lnTo>
                    <a:pt x="1327" y="23411"/>
                  </a:lnTo>
                </a:path>
              </a:pathLst>
            </a:custGeom>
            <a:noFill/>
            <a:ln w="60975" cap="rnd" cmpd="sng">
              <a:solidFill>
                <a:srgbClr val="174859"/>
              </a:solidFill>
              <a:prstDash val="solid"/>
              <a:miter lim="109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57" name="Google Shape;346;p33">
              <a:extLst>
                <a:ext uri="{FF2B5EF4-FFF2-40B4-BE49-F238E27FC236}">
                  <a16:creationId xmlns:a16="http://schemas.microsoft.com/office/drawing/2014/main" id="{D8AC33CC-4442-711F-D04B-8D9689A8F09A}"/>
                </a:ext>
              </a:extLst>
            </p:cNvPr>
            <p:cNvSpPr/>
            <p:nvPr/>
          </p:nvSpPr>
          <p:spPr>
            <a:xfrm>
              <a:off x="5870204" y="1815588"/>
              <a:ext cx="123498" cy="123519"/>
            </a:xfrm>
            <a:custGeom>
              <a:avLst/>
              <a:gdLst/>
              <a:ahLst/>
              <a:cxnLst/>
              <a:rect l="l" t="t" r="r" b="b"/>
              <a:pathLst>
                <a:path w="5853" h="5854" extrusionOk="0">
                  <a:moveTo>
                    <a:pt x="2927" y="1"/>
                  </a:moveTo>
                  <a:cubicBezTo>
                    <a:pt x="1311" y="1"/>
                    <a:pt x="0" y="1311"/>
                    <a:pt x="0" y="2926"/>
                  </a:cubicBezTo>
                  <a:cubicBezTo>
                    <a:pt x="0" y="4543"/>
                    <a:pt x="1311" y="5853"/>
                    <a:pt x="2927" y="5853"/>
                  </a:cubicBezTo>
                  <a:cubicBezTo>
                    <a:pt x="4542" y="5853"/>
                    <a:pt x="5853" y="4543"/>
                    <a:pt x="5853" y="2926"/>
                  </a:cubicBezTo>
                  <a:cubicBezTo>
                    <a:pt x="5853" y="1311"/>
                    <a:pt x="4542" y="1"/>
                    <a:pt x="2927" y="1"/>
                  </a:cubicBezTo>
                  <a:close/>
                </a:path>
              </a:pathLst>
            </a:custGeom>
            <a:solidFill>
              <a:srgbClr val="E0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460" name="Google Shape;170;p13">
            <a:extLst>
              <a:ext uri="{FF2B5EF4-FFF2-40B4-BE49-F238E27FC236}">
                <a16:creationId xmlns:a16="http://schemas.microsoft.com/office/drawing/2014/main" id="{8C24601D-8F9D-771B-A35C-E5D072F9EDF7}"/>
              </a:ext>
            </a:extLst>
          </p:cNvPr>
          <p:cNvSpPr txBox="1"/>
          <p:nvPr/>
        </p:nvSpPr>
        <p:spPr>
          <a:xfrm>
            <a:off x="483555" y="3747021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600" b="1" dirty="0">
                <a:solidFill>
                  <a:schemeClr val="tx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Yash Narayan</a:t>
            </a:r>
            <a:endParaRPr sz="1600" b="1" dirty="0">
              <a:solidFill>
                <a:schemeClr val="tx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61" name="Google Shape;171;p13">
            <a:extLst>
              <a:ext uri="{FF2B5EF4-FFF2-40B4-BE49-F238E27FC236}">
                <a16:creationId xmlns:a16="http://schemas.microsoft.com/office/drawing/2014/main" id="{6A1477C2-4F24-23B6-8780-03C3857941C1}"/>
              </a:ext>
            </a:extLst>
          </p:cNvPr>
          <p:cNvSpPr txBox="1"/>
          <p:nvPr/>
        </p:nvSpPr>
        <p:spPr>
          <a:xfrm>
            <a:off x="1841213" y="3775552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600" b="1" dirty="0">
                <a:solidFill>
                  <a:schemeClr val="tx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 V Tharun</a:t>
            </a:r>
            <a:endParaRPr sz="1600" b="1" dirty="0">
              <a:solidFill>
                <a:schemeClr val="tx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62" name="Google Shape;172;p13">
            <a:extLst>
              <a:ext uri="{FF2B5EF4-FFF2-40B4-BE49-F238E27FC236}">
                <a16:creationId xmlns:a16="http://schemas.microsoft.com/office/drawing/2014/main" id="{8AFBD955-CA62-2F36-2CB4-88217B8477B4}"/>
              </a:ext>
            </a:extLst>
          </p:cNvPr>
          <p:cNvSpPr txBox="1"/>
          <p:nvPr/>
        </p:nvSpPr>
        <p:spPr>
          <a:xfrm>
            <a:off x="3150113" y="3775552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600" b="1" dirty="0">
                <a:solidFill>
                  <a:schemeClr val="tx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Sasank</a:t>
            </a:r>
            <a:endParaRPr sz="1600" b="1" dirty="0">
              <a:solidFill>
                <a:schemeClr val="tx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67" name="Google Shape;180;p13">
            <a:extLst>
              <a:ext uri="{FF2B5EF4-FFF2-40B4-BE49-F238E27FC236}">
                <a16:creationId xmlns:a16="http://schemas.microsoft.com/office/drawing/2014/main" id="{7E729967-80FC-0556-7CD0-BABEB63B0430}"/>
              </a:ext>
            </a:extLst>
          </p:cNvPr>
          <p:cNvSpPr txBox="1"/>
          <p:nvPr/>
        </p:nvSpPr>
        <p:spPr>
          <a:xfrm>
            <a:off x="585580" y="4121327"/>
            <a:ext cx="1131300" cy="2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s" sz="800" b="1" dirty="0">
                <a:solidFill>
                  <a:schemeClr val="accent4"/>
                </a:solidFill>
              </a:rPr>
              <a:t>AV.SC.U4CSE24349</a:t>
            </a:r>
            <a:endParaRPr sz="800" b="1" dirty="0">
              <a:solidFill>
                <a:schemeClr val="accent4"/>
              </a:solidFill>
            </a:endParaRPr>
          </a:p>
        </p:txBody>
      </p:sp>
      <p:sp>
        <p:nvSpPr>
          <p:cNvPr id="468" name="Google Shape;181;p13">
            <a:extLst>
              <a:ext uri="{FF2B5EF4-FFF2-40B4-BE49-F238E27FC236}">
                <a16:creationId xmlns:a16="http://schemas.microsoft.com/office/drawing/2014/main" id="{1761339D-CAE6-E6E0-EEAB-063206183902}"/>
              </a:ext>
            </a:extLst>
          </p:cNvPr>
          <p:cNvSpPr txBox="1"/>
          <p:nvPr/>
        </p:nvSpPr>
        <p:spPr>
          <a:xfrm>
            <a:off x="1938730" y="4121327"/>
            <a:ext cx="1157100" cy="2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s" sz="800" b="1" dirty="0">
                <a:solidFill>
                  <a:schemeClr val="accent4"/>
                </a:solidFill>
              </a:rPr>
              <a:t>AV.SC.U4CSE24328</a:t>
            </a:r>
            <a:endParaRPr sz="800" b="1" dirty="0">
              <a:solidFill>
                <a:schemeClr val="accent4"/>
              </a:solidFill>
            </a:endParaRPr>
          </a:p>
        </p:txBody>
      </p:sp>
      <p:sp>
        <p:nvSpPr>
          <p:cNvPr id="469" name="Google Shape;182;p13">
            <a:extLst>
              <a:ext uri="{FF2B5EF4-FFF2-40B4-BE49-F238E27FC236}">
                <a16:creationId xmlns:a16="http://schemas.microsoft.com/office/drawing/2014/main" id="{D98B6092-E69E-EDFB-BF97-AB154A77EBC7}"/>
              </a:ext>
            </a:extLst>
          </p:cNvPr>
          <p:cNvSpPr txBox="1"/>
          <p:nvPr/>
        </p:nvSpPr>
        <p:spPr>
          <a:xfrm>
            <a:off x="3325380" y="4121327"/>
            <a:ext cx="985800" cy="2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s" sz="800" b="1" dirty="0">
                <a:solidFill>
                  <a:schemeClr val="accent4"/>
                </a:solidFill>
              </a:rPr>
              <a:t>AV.SC.U4CSE24246</a:t>
            </a:r>
            <a:endParaRPr sz="800" b="1" dirty="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37"/>
          <p:cNvSpPr txBox="1">
            <a:spLocks noGrp="1"/>
          </p:cNvSpPr>
          <p:nvPr>
            <p:ph type="title"/>
          </p:nvPr>
        </p:nvSpPr>
        <p:spPr>
          <a:xfrm>
            <a:off x="187198" y="669953"/>
            <a:ext cx="4404995" cy="118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E-R Diagram</a:t>
            </a:r>
            <a:endParaRPr sz="4400" dirty="0"/>
          </a:p>
        </p:txBody>
      </p:sp>
      <p:sp>
        <p:nvSpPr>
          <p:cNvPr id="579" name="Google Shape;579;p37"/>
          <p:cNvSpPr txBox="1">
            <a:spLocks noGrp="1"/>
          </p:cNvSpPr>
          <p:nvPr>
            <p:ph type="subTitle" idx="1"/>
          </p:nvPr>
        </p:nvSpPr>
        <p:spPr>
          <a:xfrm>
            <a:off x="471805" y="1744760"/>
            <a:ext cx="3524700" cy="9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Understanding System Data relationship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38A48D3-E043-A1C5-E2BB-F8B238548D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673" y="402336"/>
            <a:ext cx="7715250" cy="514350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76A70657-6A15-EF4B-64A9-323FB43DBB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5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514415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36DAB7E-4CE0-6A99-F7CB-2F3C027C5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225244"/>
            <a:ext cx="8520600" cy="572700"/>
          </a:xfrm>
        </p:spPr>
        <p:txBody>
          <a:bodyPr/>
          <a:lstStyle/>
          <a:p>
            <a:r>
              <a:rPr lang="en-US" dirty="0"/>
              <a:t>Data flow diagram</a:t>
            </a:r>
            <a:endParaRPr lang="en-IN" dirty="0"/>
          </a:p>
        </p:txBody>
      </p:sp>
      <p:sp>
        <p:nvSpPr>
          <p:cNvPr id="5" name="Google Shape;873;p46">
            <a:extLst>
              <a:ext uri="{FF2B5EF4-FFF2-40B4-BE49-F238E27FC236}">
                <a16:creationId xmlns:a16="http://schemas.microsoft.com/office/drawing/2014/main" id="{E5AD5BF2-2863-221F-D1F7-AB93675158BB}"/>
              </a:ext>
            </a:extLst>
          </p:cNvPr>
          <p:cNvSpPr/>
          <p:nvPr/>
        </p:nvSpPr>
        <p:spPr>
          <a:xfrm>
            <a:off x="4332300" y="283950"/>
            <a:ext cx="479400" cy="54000"/>
          </a:xfrm>
          <a:prstGeom prst="rect">
            <a:avLst/>
          </a:prstGeom>
          <a:solidFill>
            <a:srgbClr val="F6B2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7347F65-E5B5-296D-5FA9-1F021088E776}"/>
              </a:ext>
            </a:extLst>
          </p:cNvPr>
          <p:cNvSpPr/>
          <p:nvPr/>
        </p:nvSpPr>
        <p:spPr>
          <a:xfrm>
            <a:off x="960120" y="1264920"/>
            <a:ext cx="6781800" cy="3653336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5D40497-1999-0024-D982-EFF167A088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2080" y="1173480"/>
            <a:ext cx="6149340" cy="4099560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785A295-B6D1-0425-162B-E66AE53B13DF}"/>
              </a:ext>
            </a:extLst>
          </p:cNvPr>
          <p:cNvCxnSpPr/>
          <p:nvPr/>
        </p:nvCxnSpPr>
        <p:spPr>
          <a:xfrm>
            <a:off x="1402080" y="2819400"/>
            <a:ext cx="0" cy="556260"/>
          </a:xfrm>
          <a:prstGeom prst="line">
            <a:avLst/>
          </a:prstGeom>
          <a:ln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653979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884;p47">
            <a:extLst>
              <a:ext uri="{FF2B5EF4-FFF2-40B4-BE49-F238E27FC236}">
                <a16:creationId xmlns:a16="http://schemas.microsoft.com/office/drawing/2014/main" id="{2B5DE3C5-43FD-A23B-0F5F-62C1A8BEDF50}"/>
              </a:ext>
            </a:extLst>
          </p:cNvPr>
          <p:cNvGrpSpPr/>
          <p:nvPr/>
        </p:nvGrpSpPr>
        <p:grpSpPr>
          <a:xfrm>
            <a:off x="5836920" y="1032087"/>
            <a:ext cx="1948821" cy="3079325"/>
            <a:chOff x="9889225" y="968488"/>
            <a:chExt cx="900675" cy="1553525"/>
          </a:xfrm>
        </p:grpSpPr>
        <p:sp>
          <p:nvSpPr>
            <p:cNvPr id="12" name="Google Shape;885;p47">
              <a:extLst>
                <a:ext uri="{FF2B5EF4-FFF2-40B4-BE49-F238E27FC236}">
                  <a16:creationId xmlns:a16="http://schemas.microsoft.com/office/drawing/2014/main" id="{95A631AE-181C-B05B-6A6E-C14A478979DA}"/>
                </a:ext>
              </a:extLst>
            </p:cNvPr>
            <p:cNvSpPr/>
            <p:nvPr/>
          </p:nvSpPr>
          <p:spPr>
            <a:xfrm>
              <a:off x="10218100" y="2445463"/>
              <a:ext cx="242300" cy="76550"/>
            </a:xfrm>
            <a:custGeom>
              <a:avLst/>
              <a:gdLst/>
              <a:ahLst/>
              <a:cxnLst/>
              <a:rect l="l" t="t" r="r" b="b"/>
              <a:pathLst>
                <a:path w="9692" h="3062" extrusionOk="0">
                  <a:moveTo>
                    <a:pt x="698" y="0"/>
                  </a:moveTo>
                  <a:cubicBezTo>
                    <a:pt x="347" y="0"/>
                    <a:pt x="56" y="272"/>
                    <a:pt x="28" y="622"/>
                  </a:cubicBezTo>
                  <a:cubicBezTo>
                    <a:pt x="1" y="974"/>
                    <a:pt x="249" y="1286"/>
                    <a:pt x="597" y="1340"/>
                  </a:cubicBezTo>
                  <a:cubicBezTo>
                    <a:pt x="863" y="2310"/>
                    <a:pt x="2649" y="3061"/>
                    <a:pt x="4815" y="3061"/>
                  </a:cubicBezTo>
                  <a:cubicBezTo>
                    <a:pt x="6975" y="3061"/>
                    <a:pt x="8755" y="2315"/>
                    <a:pt x="9030" y="1349"/>
                  </a:cubicBezTo>
                  <a:cubicBezTo>
                    <a:pt x="9397" y="1340"/>
                    <a:pt x="9690" y="1042"/>
                    <a:pt x="9692" y="675"/>
                  </a:cubicBezTo>
                  <a:cubicBezTo>
                    <a:pt x="9690" y="302"/>
                    <a:pt x="9388" y="2"/>
                    <a:pt x="9015" y="0"/>
                  </a:cubicBezTo>
                  <a:lnTo>
                    <a:pt x="701" y="0"/>
                  </a:lnTo>
                  <a:cubicBezTo>
                    <a:pt x="700" y="0"/>
                    <a:pt x="699" y="0"/>
                    <a:pt x="698" y="0"/>
                  </a:cubicBezTo>
                  <a:close/>
                </a:path>
              </a:pathLst>
            </a:custGeom>
            <a:solidFill>
              <a:srgbClr val="AB99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3" name="Google Shape;886;p47">
              <a:extLst>
                <a:ext uri="{FF2B5EF4-FFF2-40B4-BE49-F238E27FC236}">
                  <a16:creationId xmlns:a16="http://schemas.microsoft.com/office/drawing/2014/main" id="{542EF805-D5BD-BF9C-6266-2A0AA5422CFE}"/>
                </a:ext>
              </a:extLst>
            </p:cNvPr>
            <p:cNvSpPr/>
            <p:nvPr/>
          </p:nvSpPr>
          <p:spPr>
            <a:xfrm>
              <a:off x="10185475" y="2266588"/>
              <a:ext cx="306375" cy="195125"/>
            </a:xfrm>
            <a:custGeom>
              <a:avLst/>
              <a:gdLst/>
              <a:ahLst/>
              <a:cxnLst/>
              <a:rect l="l" t="t" r="r" b="b"/>
              <a:pathLst>
                <a:path w="12255" h="7805" extrusionOk="0">
                  <a:moveTo>
                    <a:pt x="851" y="1"/>
                  </a:moveTo>
                  <a:cubicBezTo>
                    <a:pt x="519" y="1"/>
                    <a:pt x="229" y="227"/>
                    <a:pt x="151" y="549"/>
                  </a:cubicBezTo>
                  <a:cubicBezTo>
                    <a:pt x="73" y="872"/>
                    <a:pt x="226" y="1206"/>
                    <a:pt x="522" y="1358"/>
                  </a:cubicBezTo>
                  <a:cubicBezTo>
                    <a:pt x="0" y="1623"/>
                    <a:pt x="0" y="2366"/>
                    <a:pt x="522" y="2631"/>
                  </a:cubicBezTo>
                  <a:cubicBezTo>
                    <a:pt x="0" y="2895"/>
                    <a:pt x="0" y="3639"/>
                    <a:pt x="522" y="3903"/>
                  </a:cubicBezTo>
                  <a:cubicBezTo>
                    <a:pt x="0" y="4168"/>
                    <a:pt x="0" y="4911"/>
                    <a:pt x="522" y="5176"/>
                  </a:cubicBezTo>
                  <a:cubicBezTo>
                    <a:pt x="0" y="5441"/>
                    <a:pt x="0" y="6184"/>
                    <a:pt x="522" y="6449"/>
                  </a:cubicBezTo>
                  <a:cubicBezTo>
                    <a:pt x="226" y="6600"/>
                    <a:pt x="73" y="6933"/>
                    <a:pt x="151" y="7256"/>
                  </a:cubicBezTo>
                  <a:cubicBezTo>
                    <a:pt x="229" y="7578"/>
                    <a:pt x="517" y="7805"/>
                    <a:pt x="848" y="7805"/>
                  </a:cubicBezTo>
                  <a:cubicBezTo>
                    <a:pt x="849" y="7805"/>
                    <a:pt x="850" y="7805"/>
                    <a:pt x="851" y="7805"/>
                  </a:cubicBezTo>
                  <a:lnTo>
                    <a:pt x="11477" y="7805"/>
                  </a:lnTo>
                  <a:cubicBezTo>
                    <a:pt x="11478" y="7805"/>
                    <a:pt x="11479" y="7805"/>
                    <a:pt x="11480" y="7805"/>
                  </a:cubicBezTo>
                  <a:cubicBezTo>
                    <a:pt x="11810" y="7805"/>
                    <a:pt x="12099" y="7579"/>
                    <a:pt x="12177" y="7258"/>
                  </a:cubicBezTo>
                  <a:cubicBezTo>
                    <a:pt x="12254" y="6933"/>
                    <a:pt x="12101" y="6600"/>
                    <a:pt x="11805" y="6449"/>
                  </a:cubicBezTo>
                  <a:cubicBezTo>
                    <a:pt x="12046" y="6327"/>
                    <a:pt x="12196" y="6082"/>
                    <a:pt x="12196" y="5812"/>
                  </a:cubicBezTo>
                  <a:cubicBezTo>
                    <a:pt x="12196" y="5543"/>
                    <a:pt x="12046" y="5298"/>
                    <a:pt x="11805" y="5176"/>
                  </a:cubicBezTo>
                  <a:cubicBezTo>
                    <a:pt x="12046" y="5054"/>
                    <a:pt x="12196" y="4809"/>
                    <a:pt x="12196" y="4540"/>
                  </a:cubicBezTo>
                  <a:cubicBezTo>
                    <a:pt x="12196" y="4271"/>
                    <a:pt x="12046" y="4025"/>
                    <a:pt x="11805" y="3903"/>
                  </a:cubicBezTo>
                  <a:cubicBezTo>
                    <a:pt x="12046" y="3782"/>
                    <a:pt x="12196" y="3536"/>
                    <a:pt x="12196" y="3267"/>
                  </a:cubicBezTo>
                  <a:cubicBezTo>
                    <a:pt x="12196" y="2998"/>
                    <a:pt x="12046" y="2753"/>
                    <a:pt x="11805" y="2631"/>
                  </a:cubicBezTo>
                  <a:cubicBezTo>
                    <a:pt x="12045" y="2507"/>
                    <a:pt x="12195" y="2262"/>
                    <a:pt x="12196" y="1994"/>
                  </a:cubicBezTo>
                  <a:cubicBezTo>
                    <a:pt x="12195" y="1725"/>
                    <a:pt x="12045" y="1480"/>
                    <a:pt x="11805" y="1358"/>
                  </a:cubicBezTo>
                  <a:cubicBezTo>
                    <a:pt x="12101" y="1206"/>
                    <a:pt x="12254" y="872"/>
                    <a:pt x="12177" y="549"/>
                  </a:cubicBezTo>
                  <a:cubicBezTo>
                    <a:pt x="12098" y="227"/>
                    <a:pt x="11808" y="1"/>
                    <a:pt x="11477" y="1"/>
                  </a:cubicBezTo>
                  <a:close/>
                </a:path>
              </a:pathLst>
            </a:custGeom>
            <a:solidFill>
              <a:srgbClr val="6BC2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4" name="Google Shape;887;p47">
              <a:extLst>
                <a:ext uri="{FF2B5EF4-FFF2-40B4-BE49-F238E27FC236}">
                  <a16:creationId xmlns:a16="http://schemas.microsoft.com/office/drawing/2014/main" id="{824FDC0D-1AE6-63A6-777E-944BEAE651CB}"/>
                </a:ext>
              </a:extLst>
            </p:cNvPr>
            <p:cNvSpPr/>
            <p:nvPr/>
          </p:nvSpPr>
          <p:spPr>
            <a:xfrm>
              <a:off x="10136925" y="2130263"/>
              <a:ext cx="407000" cy="171675"/>
            </a:xfrm>
            <a:custGeom>
              <a:avLst/>
              <a:gdLst/>
              <a:ahLst/>
              <a:cxnLst/>
              <a:rect l="l" t="t" r="r" b="b"/>
              <a:pathLst>
                <a:path w="16280" h="6867" extrusionOk="0">
                  <a:moveTo>
                    <a:pt x="1" y="0"/>
                  </a:moveTo>
                  <a:lnTo>
                    <a:pt x="1" y="4813"/>
                  </a:lnTo>
                  <a:cubicBezTo>
                    <a:pt x="1" y="4813"/>
                    <a:pt x="121" y="6866"/>
                    <a:pt x="2432" y="6866"/>
                  </a:cubicBezTo>
                  <a:lnTo>
                    <a:pt x="13997" y="6866"/>
                  </a:lnTo>
                  <a:cubicBezTo>
                    <a:pt x="16279" y="6866"/>
                    <a:pt x="16210" y="4813"/>
                    <a:pt x="16210" y="4813"/>
                  </a:cubicBezTo>
                  <a:lnTo>
                    <a:pt x="16210" y="0"/>
                  </a:lnTo>
                  <a:close/>
                </a:path>
              </a:pathLst>
            </a:custGeom>
            <a:solidFill>
              <a:srgbClr val="AB99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5" name="Google Shape;888;p47">
              <a:extLst>
                <a:ext uri="{FF2B5EF4-FFF2-40B4-BE49-F238E27FC236}">
                  <a16:creationId xmlns:a16="http://schemas.microsoft.com/office/drawing/2014/main" id="{092E24CA-5F68-887B-862B-5D13E71D0065}"/>
                </a:ext>
              </a:extLst>
            </p:cNvPr>
            <p:cNvSpPr/>
            <p:nvPr/>
          </p:nvSpPr>
          <p:spPr>
            <a:xfrm>
              <a:off x="9889225" y="968488"/>
              <a:ext cx="900675" cy="1194100"/>
            </a:xfrm>
            <a:custGeom>
              <a:avLst/>
              <a:gdLst/>
              <a:ahLst/>
              <a:cxnLst/>
              <a:rect l="l" t="t" r="r" b="b"/>
              <a:pathLst>
                <a:path w="36027" h="47764" extrusionOk="0">
                  <a:moveTo>
                    <a:pt x="18013" y="0"/>
                  </a:moveTo>
                  <a:cubicBezTo>
                    <a:pt x="8068" y="0"/>
                    <a:pt x="5" y="8063"/>
                    <a:pt x="5" y="18008"/>
                  </a:cubicBezTo>
                  <a:cubicBezTo>
                    <a:pt x="1" y="21449"/>
                    <a:pt x="988" y="24816"/>
                    <a:pt x="2846" y="27711"/>
                  </a:cubicBezTo>
                  <a:cubicBezTo>
                    <a:pt x="4128" y="29954"/>
                    <a:pt x="8385" y="34308"/>
                    <a:pt x="8385" y="41820"/>
                  </a:cubicBezTo>
                  <a:cubicBezTo>
                    <a:pt x="8385" y="42180"/>
                    <a:pt x="8401" y="45621"/>
                    <a:pt x="8401" y="45942"/>
                  </a:cubicBezTo>
                  <a:cubicBezTo>
                    <a:pt x="8401" y="47643"/>
                    <a:pt x="9205" y="47763"/>
                    <a:pt x="10065" y="47763"/>
                  </a:cubicBezTo>
                  <a:lnTo>
                    <a:pt x="25963" y="47763"/>
                  </a:lnTo>
                  <a:cubicBezTo>
                    <a:pt x="26822" y="47763"/>
                    <a:pt x="27627" y="47644"/>
                    <a:pt x="27627" y="45942"/>
                  </a:cubicBezTo>
                  <a:cubicBezTo>
                    <a:pt x="27627" y="45621"/>
                    <a:pt x="27644" y="42180"/>
                    <a:pt x="27644" y="41820"/>
                  </a:cubicBezTo>
                  <a:cubicBezTo>
                    <a:pt x="27644" y="34308"/>
                    <a:pt x="31900" y="29954"/>
                    <a:pt x="33183" y="27711"/>
                  </a:cubicBezTo>
                  <a:cubicBezTo>
                    <a:pt x="35041" y="24816"/>
                    <a:pt x="36027" y="21449"/>
                    <a:pt x="36023" y="18008"/>
                  </a:cubicBezTo>
                  <a:cubicBezTo>
                    <a:pt x="36023" y="8062"/>
                    <a:pt x="27960" y="0"/>
                    <a:pt x="18013" y="0"/>
                  </a:cubicBez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6" name="Google Shape;889;p47">
              <a:extLst>
                <a:ext uri="{FF2B5EF4-FFF2-40B4-BE49-F238E27FC236}">
                  <a16:creationId xmlns:a16="http://schemas.microsoft.com/office/drawing/2014/main" id="{88F98E61-E824-23F3-A20A-15E6D81A8E00}"/>
                </a:ext>
              </a:extLst>
            </p:cNvPr>
            <p:cNvSpPr/>
            <p:nvPr/>
          </p:nvSpPr>
          <p:spPr>
            <a:xfrm>
              <a:off x="10296875" y="1732763"/>
              <a:ext cx="85350" cy="429750"/>
            </a:xfrm>
            <a:custGeom>
              <a:avLst/>
              <a:gdLst/>
              <a:ahLst/>
              <a:cxnLst/>
              <a:rect l="l" t="t" r="r" b="b"/>
              <a:pathLst>
                <a:path w="3414" h="17190" extrusionOk="0">
                  <a:moveTo>
                    <a:pt x="1552" y="0"/>
                  </a:moveTo>
                  <a:cubicBezTo>
                    <a:pt x="699" y="0"/>
                    <a:pt x="0" y="561"/>
                    <a:pt x="0" y="1246"/>
                  </a:cubicBezTo>
                  <a:lnTo>
                    <a:pt x="0" y="17189"/>
                  </a:lnTo>
                  <a:lnTo>
                    <a:pt x="3414" y="17188"/>
                  </a:lnTo>
                  <a:lnTo>
                    <a:pt x="3414" y="1246"/>
                  </a:lnTo>
                  <a:cubicBezTo>
                    <a:pt x="3414" y="561"/>
                    <a:pt x="2717" y="0"/>
                    <a:pt x="1862" y="0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7" name="Google Shape;890;p47">
              <a:extLst>
                <a:ext uri="{FF2B5EF4-FFF2-40B4-BE49-F238E27FC236}">
                  <a16:creationId xmlns:a16="http://schemas.microsoft.com/office/drawing/2014/main" id="{72C3CF07-2BFA-E237-ECF6-39E2DEA99813}"/>
                </a:ext>
              </a:extLst>
            </p:cNvPr>
            <p:cNvSpPr/>
            <p:nvPr/>
          </p:nvSpPr>
          <p:spPr>
            <a:xfrm>
              <a:off x="10099050" y="1316688"/>
              <a:ext cx="478425" cy="444975"/>
            </a:xfrm>
            <a:custGeom>
              <a:avLst/>
              <a:gdLst/>
              <a:ahLst/>
              <a:cxnLst/>
              <a:rect l="l" t="t" r="r" b="b"/>
              <a:pathLst>
                <a:path w="19137" h="17799" fill="none" extrusionOk="0">
                  <a:moveTo>
                    <a:pt x="10862" y="17799"/>
                  </a:moveTo>
                  <a:cubicBezTo>
                    <a:pt x="10862" y="17799"/>
                    <a:pt x="11189" y="9339"/>
                    <a:pt x="15008" y="9339"/>
                  </a:cubicBezTo>
                  <a:cubicBezTo>
                    <a:pt x="19137" y="9339"/>
                    <a:pt x="18507" y="2812"/>
                    <a:pt x="18507" y="2812"/>
                  </a:cubicBezTo>
                  <a:cubicBezTo>
                    <a:pt x="18507" y="2812"/>
                    <a:pt x="18487" y="2054"/>
                    <a:pt x="17519" y="1950"/>
                  </a:cubicBezTo>
                  <a:cubicBezTo>
                    <a:pt x="16114" y="1799"/>
                    <a:pt x="16476" y="91"/>
                    <a:pt x="15071" y="91"/>
                  </a:cubicBezTo>
                  <a:cubicBezTo>
                    <a:pt x="14028" y="91"/>
                    <a:pt x="14134" y="2222"/>
                    <a:pt x="14134" y="2222"/>
                  </a:cubicBezTo>
                  <a:cubicBezTo>
                    <a:pt x="14134" y="2222"/>
                    <a:pt x="14195" y="6255"/>
                    <a:pt x="12888" y="6255"/>
                  </a:cubicBezTo>
                  <a:cubicBezTo>
                    <a:pt x="11281" y="6255"/>
                    <a:pt x="11372" y="2268"/>
                    <a:pt x="11372" y="2268"/>
                  </a:cubicBezTo>
                  <a:cubicBezTo>
                    <a:pt x="11372" y="2268"/>
                    <a:pt x="11349" y="0"/>
                    <a:pt x="9854" y="0"/>
                  </a:cubicBezTo>
                  <a:lnTo>
                    <a:pt x="9400" y="0"/>
                  </a:lnTo>
                  <a:cubicBezTo>
                    <a:pt x="7632" y="0"/>
                    <a:pt x="7644" y="2268"/>
                    <a:pt x="7644" y="2268"/>
                  </a:cubicBezTo>
                  <a:cubicBezTo>
                    <a:pt x="7644" y="2268"/>
                    <a:pt x="7848" y="6255"/>
                    <a:pt x="6250" y="6255"/>
                  </a:cubicBezTo>
                  <a:cubicBezTo>
                    <a:pt x="4943" y="6255"/>
                    <a:pt x="5004" y="2222"/>
                    <a:pt x="5004" y="2222"/>
                  </a:cubicBezTo>
                  <a:cubicBezTo>
                    <a:pt x="5004" y="2222"/>
                    <a:pt x="5109" y="91"/>
                    <a:pt x="4067" y="91"/>
                  </a:cubicBezTo>
                  <a:cubicBezTo>
                    <a:pt x="2662" y="91"/>
                    <a:pt x="3025" y="1799"/>
                    <a:pt x="1620" y="1950"/>
                  </a:cubicBezTo>
                  <a:cubicBezTo>
                    <a:pt x="652" y="2054"/>
                    <a:pt x="632" y="2812"/>
                    <a:pt x="632" y="2812"/>
                  </a:cubicBezTo>
                  <a:cubicBezTo>
                    <a:pt x="632" y="2812"/>
                    <a:pt x="1" y="9339"/>
                    <a:pt x="4129" y="9339"/>
                  </a:cubicBezTo>
                  <a:cubicBezTo>
                    <a:pt x="7950" y="9339"/>
                    <a:pt x="8276" y="17799"/>
                    <a:pt x="8276" y="17799"/>
                  </a:cubicBezTo>
                </a:path>
              </a:pathLst>
            </a:custGeom>
            <a:solidFill>
              <a:srgbClr val="FFF2CC"/>
            </a:solidFill>
            <a:ln w="18150" cap="flat" cmpd="sng">
              <a:solidFill>
                <a:srgbClr val="FFF2CC"/>
              </a:solidFill>
              <a:prstDash val="solid"/>
              <a:miter lim="14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0727D511-6D95-A68A-7E0E-7AB96DEF8125}"/>
              </a:ext>
            </a:extLst>
          </p:cNvPr>
          <p:cNvSpPr txBox="1"/>
          <p:nvPr/>
        </p:nvSpPr>
        <p:spPr>
          <a:xfrm>
            <a:off x="434340" y="1722273"/>
            <a:ext cx="424498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tx1"/>
                </a:solidFill>
                <a:latin typeface="Montserrat SemiBold" panose="00000700000000000000" pitchFamily="2" charset="0"/>
                <a:cs typeface="Mongolian Baiti" panose="03000500000000000000" pitchFamily="66" charset="0"/>
              </a:rPr>
              <a:t>Future Scope </a:t>
            </a:r>
            <a:endParaRPr lang="en-IN" sz="4400" dirty="0">
              <a:solidFill>
                <a:schemeClr val="tx1"/>
              </a:solidFill>
              <a:latin typeface="Montserrat SemiBold" panose="00000700000000000000" pitchFamily="2" charset="0"/>
              <a:cs typeface="Mongolian Baiti" panose="03000500000000000000" pitchFamily="66" charset="0"/>
            </a:endParaRPr>
          </a:p>
        </p:txBody>
      </p:sp>
      <p:sp>
        <p:nvSpPr>
          <p:cNvPr id="21" name="Google Shape;579;p37">
            <a:extLst>
              <a:ext uri="{FF2B5EF4-FFF2-40B4-BE49-F238E27FC236}">
                <a16:creationId xmlns:a16="http://schemas.microsoft.com/office/drawing/2014/main" id="{DE161938-04B8-81E1-D004-DA28D30915E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21850" y="2546997"/>
            <a:ext cx="4457474" cy="9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Expanding features for Smarter Academic Management</a:t>
            </a:r>
          </a:p>
        </p:txBody>
      </p:sp>
    </p:spTree>
    <p:extLst>
      <p:ext uri="{BB962C8B-B14F-4D97-AF65-F5344CB8AC3E}">
        <p14:creationId xmlns:p14="http://schemas.microsoft.com/office/powerpoint/2010/main" val="2975259387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">
          <a:extLst>
            <a:ext uri="{FF2B5EF4-FFF2-40B4-BE49-F238E27FC236}">
              <a16:creationId xmlns:a16="http://schemas.microsoft.com/office/drawing/2014/main" id="{0F5C60AB-9A9C-239D-D316-A4B1475659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36">
            <a:extLst>
              <a:ext uri="{FF2B5EF4-FFF2-40B4-BE49-F238E27FC236}">
                <a16:creationId xmlns:a16="http://schemas.microsoft.com/office/drawing/2014/main" id="{B1721FF5-A139-EF94-72FB-7983D6826A18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120785" y="1618245"/>
            <a:ext cx="5936095" cy="6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Add in-house Attendance Predictor &amp; CGPA Calculator for smoother, faster performance</a:t>
            </a:r>
            <a:r>
              <a:rPr lang="en-US" dirty="0"/>
              <a:t>.</a:t>
            </a:r>
            <a:endParaRPr dirty="0"/>
          </a:p>
        </p:txBody>
      </p:sp>
      <p:sp>
        <p:nvSpPr>
          <p:cNvPr id="468" name="Google Shape;468;p36">
            <a:extLst>
              <a:ext uri="{FF2B5EF4-FFF2-40B4-BE49-F238E27FC236}">
                <a16:creationId xmlns:a16="http://schemas.microsoft.com/office/drawing/2014/main" id="{379D902D-79EE-3DBB-C596-F6C6D3FEDDB4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2036370" y="705645"/>
            <a:ext cx="4831790" cy="91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dirty="0"/>
              <a:t>Custom-Built Tools Integration</a:t>
            </a:r>
            <a:endParaRPr sz="1800" dirty="0"/>
          </a:p>
        </p:txBody>
      </p:sp>
      <p:sp>
        <p:nvSpPr>
          <p:cNvPr id="469" name="Google Shape;469;p36">
            <a:extLst>
              <a:ext uri="{FF2B5EF4-FFF2-40B4-BE49-F238E27FC236}">
                <a16:creationId xmlns:a16="http://schemas.microsoft.com/office/drawing/2014/main" id="{D31B9131-1404-9C42-8D51-D56793DC5F70}"/>
              </a:ext>
            </a:extLst>
          </p:cNvPr>
          <p:cNvSpPr txBox="1">
            <a:spLocks noGrp="1"/>
          </p:cNvSpPr>
          <p:nvPr>
            <p:ph type="title" idx="3"/>
          </p:nvPr>
        </p:nvSpPr>
        <p:spPr>
          <a:xfrm>
            <a:off x="967020" y="1170508"/>
            <a:ext cx="876300" cy="113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73" name="Google Shape;473;p36">
            <a:extLst>
              <a:ext uri="{FF2B5EF4-FFF2-40B4-BE49-F238E27FC236}">
                <a16:creationId xmlns:a16="http://schemas.microsoft.com/office/drawing/2014/main" id="{DCB47F2D-CD68-75BD-6662-F7442C313997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2120785" y="3715514"/>
            <a:ext cx="5756350" cy="6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Personalized accounts to save attendance, CGPA progress, routines &amp; more.</a:t>
            </a:r>
            <a:endParaRPr sz="1600" dirty="0"/>
          </a:p>
        </p:txBody>
      </p:sp>
      <p:sp>
        <p:nvSpPr>
          <p:cNvPr id="474" name="Google Shape;474;p36">
            <a:extLst>
              <a:ext uri="{FF2B5EF4-FFF2-40B4-BE49-F238E27FC236}">
                <a16:creationId xmlns:a16="http://schemas.microsoft.com/office/drawing/2014/main" id="{4FFBA1FD-DA08-C34B-2811-2DAA2B335F1F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2036370" y="2802914"/>
            <a:ext cx="5360110" cy="91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Student Login &amp; Dashboard</a:t>
            </a:r>
            <a:endParaRPr dirty="0"/>
          </a:p>
        </p:txBody>
      </p:sp>
      <p:sp>
        <p:nvSpPr>
          <p:cNvPr id="475" name="Google Shape;475;p36">
            <a:extLst>
              <a:ext uri="{FF2B5EF4-FFF2-40B4-BE49-F238E27FC236}">
                <a16:creationId xmlns:a16="http://schemas.microsoft.com/office/drawing/2014/main" id="{6E36C353-C5C6-F903-16B8-6E4516501F6E}"/>
              </a:ext>
            </a:extLst>
          </p:cNvPr>
          <p:cNvSpPr txBox="1">
            <a:spLocks noGrp="1"/>
          </p:cNvSpPr>
          <p:nvPr>
            <p:ph type="title" idx="9"/>
          </p:nvPr>
        </p:nvSpPr>
        <p:spPr>
          <a:xfrm>
            <a:off x="967020" y="3146714"/>
            <a:ext cx="876300" cy="113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12464042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">
          <a:extLst>
            <a:ext uri="{FF2B5EF4-FFF2-40B4-BE49-F238E27FC236}">
              <a16:creationId xmlns:a16="http://schemas.microsoft.com/office/drawing/2014/main" id="{B35CA093-0E54-278B-02A1-08ED26F9FC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36">
            <a:extLst>
              <a:ext uri="{FF2B5EF4-FFF2-40B4-BE49-F238E27FC236}">
                <a16:creationId xmlns:a16="http://schemas.microsoft.com/office/drawing/2014/main" id="{6388958F-3614-73E7-E6C8-4801B2CF434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120785" y="1618245"/>
            <a:ext cx="5936095" cy="6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Allow students to contribute notes, PYQs, and study material to the platform</a:t>
            </a:r>
            <a:endParaRPr sz="1100" dirty="0"/>
          </a:p>
        </p:txBody>
      </p:sp>
      <p:sp>
        <p:nvSpPr>
          <p:cNvPr id="468" name="Google Shape;468;p36">
            <a:extLst>
              <a:ext uri="{FF2B5EF4-FFF2-40B4-BE49-F238E27FC236}">
                <a16:creationId xmlns:a16="http://schemas.microsoft.com/office/drawing/2014/main" id="{C6A2E573-B020-37FB-60D6-2DF62C4A58DE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2036370" y="705645"/>
            <a:ext cx="6140610" cy="91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dirty="0"/>
              <a:t>Student Resource Upload System</a:t>
            </a:r>
            <a:endParaRPr sz="3200" dirty="0"/>
          </a:p>
        </p:txBody>
      </p:sp>
      <p:sp>
        <p:nvSpPr>
          <p:cNvPr id="469" name="Google Shape;469;p36">
            <a:extLst>
              <a:ext uri="{FF2B5EF4-FFF2-40B4-BE49-F238E27FC236}">
                <a16:creationId xmlns:a16="http://schemas.microsoft.com/office/drawing/2014/main" id="{F3A0BA34-4F18-6811-3758-D31B172346B2}"/>
              </a:ext>
            </a:extLst>
          </p:cNvPr>
          <p:cNvSpPr txBox="1">
            <a:spLocks noGrp="1"/>
          </p:cNvSpPr>
          <p:nvPr>
            <p:ph type="title" idx="3"/>
          </p:nvPr>
        </p:nvSpPr>
        <p:spPr>
          <a:xfrm>
            <a:off x="967020" y="1170508"/>
            <a:ext cx="876300" cy="113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473" name="Google Shape;473;p36">
            <a:extLst>
              <a:ext uri="{FF2B5EF4-FFF2-40B4-BE49-F238E27FC236}">
                <a16:creationId xmlns:a16="http://schemas.microsoft.com/office/drawing/2014/main" id="{7CEC7DD6-43B8-4123-EE9C-339BE065EB5A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2120785" y="3715514"/>
            <a:ext cx="5756350" cy="6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Approve, manage, and monitor uploaded content for quality assurance</a:t>
            </a:r>
            <a:endParaRPr sz="1200" dirty="0"/>
          </a:p>
        </p:txBody>
      </p:sp>
      <p:sp>
        <p:nvSpPr>
          <p:cNvPr id="474" name="Google Shape;474;p36">
            <a:extLst>
              <a:ext uri="{FF2B5EF4-FFF2-40B4-BE49-F238E27FC236}">
                <a16:creationId xmlns:a16="http://schemas.microsoft.com/office/drawing/2014/main" id="{03E56E7E-CA3A-7B4C-2C06-564ED845555A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2036370" y="2802914"/>
            <a:ext cx="5360110" cy="91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Admin Panel for Moderation</a:t>
            </a:r>
            <a:endParaRPr dirty="0"/>
          </a:p>
        </p:txBody>
      </p:sp>
      <p:sp>
        <p:nvSpPr>
          <p:cNvPr id="475" name="Google Shape;475;p36">
            <a:extLst>
              <a:ext uri="{FF2B5EF4-FFF2-40B4-BE49-F238E27FC236}">
                <a16:creationId xmlns:a16="http://schemas.microsoft.com/office/drawing/2014/main" id="{932B7379-CA8C-4E89-5AE6-DEAFCA97E8A4}"/>
              </a:ext>
            </a:extLst>
          </p:cNvPr>
          <p:cNvSpPr txBox="1">
            <a:spLocks noGrp="1"/>
          </p:cNvSpPr>
          <p:nvPr>
            <p:ph type="title" idx="9"/>
          </p:nvPr>
        </p:nvSpPr>
        <p:spPr>
          <a:xfrm>
            <a:off x="967020" y="3146714"/>
            <a:ext cx="876300" cy="113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187749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41"/>
          <p:cNvSpPr txBox="1">
            <a:spLocks noGrp="1"/>
          </p:cNvSpPr>
          <p:nvPr>
            <p:ph type="title"/>
          </p:nvPr>
        </p:nvSpPr>
        <p:spPr>
          <a:xfrm>
            <a:off x="397725" y="343502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BENEFITS OF SMART SPACE</a:t>
            </a:r>
            <a:endParaRPr dirty="0"/>
          </a:p>
        </p:txBody>
      </p:sp>
      <p:sp>
        <p:nvSpPr>
          <p:cNvPr id="739" name="Google Shape;739;p41"/>
          <p:cNvSpPr/>
          <p:nvPr/>
        </p:nvSpPr>
        <p:spPr>
          <a:xfrm>
            <a:off x="4332300" y="354575"/>
            <a:ext cx="479400" cy="540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" name="Google Shape;685;p41">
            <a:extLst>
              <a:ext uri="{FF2B5EF4-FFF2-40B4-BE49-F238E27FC236}">
                <a16:creationId xmlns:a16="http://schemas.microsoft.com/office/drawing/2014/main" id="{08607FBF-9205-D36E-1DA2-C45F2838979A}"/>
              </a:ext>
            </a:extLst>
          </p:cNvPr>
          <p:cNvGrpSpPr/>
          <p:nvPr/>
        </p:nvGrpSpPr>
        <p:grpSpPr>
          <a:xfrm>
            <a:off x="1353236" y="1207914"/>
            <a:ext cx="1133711" cy="3399282"/>
            <a:chOff x="1912767" y="2038345"/>
            <a:chExt cx="606814" cy="1819452"/>
          </a:xfrm>
        </p:grpSpPr>
        <p:sp>
          <p:nvSpPr>
            <p:cNvPr id="57" name="Google Shape;686;p41">
              <a:extLst>
                <a:ext uri="{FF2B5EF4-FFF2-40B4-BE49-F238E27FC236}">
                  <a16:creationId xmlns:a16="http://schemas.microsoft.com/office/drawing/2014/main" id="{94D9CB71-7FF0-7ECD-6615-5FC71C8B4E14}"/>
                </a:ext>
              </a:extLst>
            </p:cNvPr>
            <p:cNvSpPr/>
            <p:nvPr/>
          </p:nvSpPr>
          <p:spPr>
            <a:xfrm>
              <a:off x="2244164" y="2322263"/>
              <a:ext cx="275417" cy="316524"/>
            </a:xfrm>
            <a:custGeom>
              <a:avLst/>
              <a:gdLst/>
              <a:ahLst/>
              <a:cxnLst/>
              <a:rect l="l" t="t" r="r" b="b"/>
              <a:pathLst>
                <a:path w="14740" h="16940" extrusionOk="0">
                  <a:moveTo>
                    <a:pt x="3967" y="1"/>
                  </a:moveTo>
                  <a:cubicBezTo>
                    <a:pt x="3656" y="1"/>
                    <a:pt x="3379" y="215"/>
                    <a:pt x="3308" y="528"/>
                  </a:cubicBezTo>
                  <a:lnTo>
                    <a:pt x="88" y="14673"/>
                  </a:lnTo>
                  <a:cubicBezTo>
                    <a:pt x="1" y="15058"/>
                    <a:pt x="260" y="15437"/>
                    <a:pt x="652" y="15494"/>
                  </a:cubicBezTo>
                  <a:lnTo>
                    <a:pt x="10675" y="16933"/>
                  </a:lnTo>
                  <a:cubicBezTo>
                    <a:pt x="10708" y="16937"/>
                    <a:pt x="10740" y="16940"/>
                    <a:pt x="10771" y="16940"/>
                  </a:cubicBezTo>
                  <a:cubicBezTo>
                    <a:pt x="11083" y="16940"/>
                    <a:pt x="11361" y="16725"/>
                    <a:pt x="11432" y="16413"/>
                  </a:cubicBezTo>
                  <a:lnTo>
                    <a:pt x="14652" y="2268"/>
                  </a:lnTo>
                  <a:cubicBezTo>
                    <a:pt x="14740" y="1883"/>
                    <a:pt x="14479" y="1504"/>
                    <a:pt x="14089" y="1448"/>
                  </a:cubicBezTo>
                  <a:lnTo>
                    <a:pt x="4065" y="8"/>
                  </a:lnTo>
                  <a:cubicBezTo>
                    <a:pt x="4032" y="3"/>
                    <a:pt x="4000" y="1"/>
                    <a:pt x="3967" y="1"/>
                  </a:cubicBezTo>
                  <a:close/>
                </a:path>
              </a:pathLst>
            </a:custGeom>
            <a:solidFill>
              <a:srgbClr val="57C6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8" name="Google Shape;687;p41">
              <a:extLst>
                <a:ext uri="{FF2B5EF4-FFF2-40B4-BE49-F238E27FC236}">
                  <a16:creationId xmlns:a16="http://schemas.microsoft.com/office/drawing/2014/main" id="{C186265E-F704-C68F-17CF-B802525F3741}"/>
                </a:ext>
              </a:extLst>
            </p:cNvPr>
            <p:cNvSpPr/>
            <p:nvPr/>
          </p:nvSpPr>
          <p:spPr>
            <a:xfrm>
              <a:off x="2260083" y="2340631"/>
              <a:ext cx="243596" cy="279789"/>
            </a:xfrm>
            <a:custGeom>
              <a:avLst/>
              <a:gdLst/>
              <a:ahLst/>
              <a:cxnLst/>
              <a:rect l="l" t="t" r="r" b="b"/>
              <a:pathLst>
                <a:path w="13037" h="14974" extrusionOk="0">
                  <a:moveTo>
                    <a:pt x="3083" y="1"/>
                  </a:moveTo>
                  <a:lnTo>
                    <a:pt x="0" y="13545"/>
                  </a:lnTo>
                  <a:lnTo>
                    <a:pt x="9954" y="14974"/>
                  </a:lnTo>
                  <a:lnTo>
                    <a:pt x="13036" y="1430"/>
                  </a:lnTo>
                  <a:lnTo>
                    <a:pt x="3083" y="1"/>
                  </a:lnTo>
                  <a:close/>
                </a:path>
              </a:pathLst>
            </a:custGeom>
            <a:solidFill>
              <a:srgbClr val="E5F8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9" name="Google Shape;688;p41">
              <a:extLst>
                <a:ext uri="{FF2B5EF4-FFF2-40B4-BE49-F238E27FC236}">
                  <a16:creationId xmlns:a16="http://schemas.microsoft.com/office/drawing/2014/main" id="{56E3F8F1-BD78-6CE1-1CF6-308643BC0C70}"/>
                </a:ext>
              </a:extLst>
            </p:cNvPr>
            <p:cNvSpPr/>
            <p:nvPr/>
          </p:nvSpPr>
          <p:spPr>
            <a:xfrm>
              <a:off x="2325929" y="2363296"/>
              <a:ext cx="158038" cy="22702"/>
            </a:xfrm>
            <a:custGeom>
              <a:avLst/>
              <a:gdLst/>
              <a:ahLst/>
              <a:cxnLst/>
              <a:rect l="l" t="t" r="r" b="b"/>
              <a:pathLst>
                <a:path w="8458" h="1215" fill="none" extrusionOk="0">
                  <a:moveTo>
                    <a:pt x="8458" y="1215"/>
                  </a:moveTo>
                  <a:lnTo>
                    <a:pt x="0" y="0"/>
                  </a:lnTo>
                </a:path>
              </a:pathLst>
            </a:custGeom>
            <a:noFill/>
            <a:ln w="8750" cap="rnd" cmpd="sng">
              <a:solidFill>
                <a:srgbClr val="A1D2F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0" name="Google Shape;689;p41">
              <a:extLst>
                <a:ext uri="{FF2B5EF4-FFF2-40B4-BE49-F238E27FC236}">
                  <a16:creationId xmlns:a16="http://schemas.microsoft.com/office/drawing/2014/main" id="{EF42D191-9FE4-A389-F167-5D37613E2A34}"/>
                </a:ext>
              </a:extLst>
            </p:cNvPr>
            <p:cNvSpPr/>
            <p:nvPr/>
          </p:nvSpPr>
          <p:spPr>
            <a:xfrm>
              <a:off x="2320604" y="2387213"/>
              <a:ext cx="158056" cy="22721"/>
            </a:xfrm>
            <a:custGeom>
              <a:avLst/>
              <a:gdLst/>
              <a:ahLst/>
              <a:cxnLst/>
              <a:rect l="l" t="t" r="r" b="b"/>
              <a:pathLst>
                <a:path w="8459" h="1216" fill="none" extrusionOk="0">
                  <a:moveTo>
                    <a:pt x="8458" y="1215"/>
                  </a:moveTo>
                  <a:lnTo>
                    <a:pt x="1" y="0"/>
                  </a:lnTo>
                </a:path>
              </a:pathLst>
            </a:custGeom>
            <a:noFill/>
            <a:ln w="8750" cap="rnd" cmpd="sng">
              <a:solidFill>
                <a:srgbClr val="A1D2F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1" name="Google Shape;690;p41">
              <a:extLst>
                <a:ext uri="{FF2B5EF4-FFF2-40B4-BE49-F238E27FC236}">
                  <a16:creationId xmlns:a16="http://schemas.microsoft.com/office/drawing/2014/main" id="{CF1F0460-AF9B-E4E3-652D-FBD4D0BDDEE8}"/>
                </a:ext>
              </a:extLst>
            </p:cNvPr>
            <p:cNvSpPr/>
            <p:nvPr/>
          </p:nvSpPr>
          <p:spPr>
            <a:xfrm>
              <a:off x="2314083" y="2415558"/>
              <a:ext cx="98769" cy="14182"/>
            </a:xfrm>
            <a:custGeom>
              <a:avLst/>
              <a:gdLst/>
              <a:ahLst/>
              <a:cxnLst/>
              <a:rect l="l" t="t" r="r" b="b"/>
              <a:pathLst>
                <a:path w="5286" h="759" fill="none" extrusionOk="0">
                  <a:moveTo>
                    <a:pt x="5285" y="758"/>
                  </a:moveTo>
                  <a:lnTo>
                    <a:pt x="1" y="0"/>
                  </a:lnTo>
                </a:path>
              </a:pathLst>
            </a:custGeom>
            <a:noFill/>
            <a:ln w="8750" cap="rnd" cmpd="sng">
              <a:solidFill>
                <a:srgbClr val="A1D2F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2" name="Google Shape;691;p41">
              <a:extLst>
                <a:ext uri="{FF2B5EF4-FFF2-40B4-BE49-F238E27FC236}">
                  <a16:creationId xmlns:a16="http://schemas.microsoft.com/office/drawing/2014/main" id="{DC2D1FD3-4D31-E446-B0E3-64C132BAA75D}"/>
                </a:ext>
              </a:extLst>
            </p:cNvPr>
            <p:cNvSpPr/>
            <p:nvPr/>
          </p:nvSpPr>
          <p:spPr>
            <a:xfrm>
              <a:off x="2307058" y="2436111"/>
              <a:ext cx="98788" cy="14182"/>
            </a:xfrm>
            <a:custGeom>
              <a:avLst/>
              <a:gdLst/>
              <a:ahLst/>
              <a:cxnLst/>
              <a:rect l="l" t="t" r="r" b="b"/>
              <a:pathLst>
                <a:path w="5287" h="759" fill="none" extrusionOk="0">
                  <a:moveTo>
                    <a:pt x="5287" y="759"/>
                  </a:moveTo>
                  <a:lnTo>
                    <a:pt x="1" y="1"/>
                  </a:lnTo>
                </a:path>
              </a:pathLst>
            </a:custGeom>
            <a:noFill/>
            <a:ln w="8750" cap="rnd" cmpd="sng">
              <a:solidFill>
                <a:srgbClr val="A1D2F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3" name="Google Shape;692;p41">
              <a:extLst>
                <a:ext uri="{FF2B5EF4-FFF2-40B4-BE49-F238E27FC236}">
                  <a16:creationId xmlns:a16="http://schemas.microsoft.com/office/drawing/2014/main" id="{70293829-DB26-123D-365D-3BB013445325}"/>
                </a:ext>
              </a:extLst>
            </p:cNvPr>
            <p:cNvSpPr/>
            <p:nvPr/>
          </p:nvSpPr>
          <p:spPr>
            <a:xfrm>
              <a:off x="2300051" y="2456646"/>
              <a:ext cx="98769" cy="14219"/>
            </a:xfrm>
            <a:custGeom>
              <a:avLst/>
              <a:gdLst/>
              <a:ahLst/>
              <a:cxnLst/>
              <a:rect l="l" t="t" r="r" b="b"/>
              <a:pathLst>
                <a:path w="5286" h="761" fill="none" extrusionOk="0">
                  <a:moveTo>
                    <a:pt x="5285" y="760"/>
                  </a:moveTo>
                  <a:lnTo>
                    <a:pt x="0" y="1"/>
                  </a:lnTo>
                </a:path>
              </a:pathLst>
            </a:custGeom>
            <a:noFill/>
            <a:ln w="8750" cap="rnd" cmpd="sng">
              <a:solidFill>
                <a:srgbClr val="A1D2F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40" name="Google Shape;693;p41">
              <a:extLst>
                <a:ext uri="{FF2B5EF4-FFF2-40B4-BE49-F238E27FC236}">
                  <a16:creationId xmlns:a16="http://schemas.microsoft.com/office/drawing/2014/main" id="{D8C30F00-750C-21FF-DEF5-06AD50FE8E58}"/>
                </a:ext>
              </a:extLst>
            </p:cNvPr>
            <p:cNvSpPr/>
            <p:nvPr/>
          </p:nvSpPr>
          <p:spPr>
            <a:xfrm>
              <a:off x="2336262" y="2570288"/>
              <a:ext cx="98769" cy="14201"/>
            </a:xfrm>
            <a:custGeom>
              <a:avLst/>
              <a:gdLst/>
              <a:ahLst/>
              <a:cxnLst/>
              <a:rect l="l" t="t" r="r" b="b"/>
              <a:pathLst>
                <a:path w="5286" h="760" fill="none" extrusionOk="0">
                  <a:moveTo>
                    <a:pt x="5285" y="760"/>
                  </a:moveTo>
                  <a:lnTo>
                    <a:pt x="1" y="0"/>
                  </a:lnTo>
                </a:path>
              </a:pathLst>
            </a:custGeom>
            <a:noFill/>
            <a:ln w="8750" cap="rnd" cmpd="sng">
              <a:solidFill>
                <a:srgbClr val="A1D2F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41" name="Google Shape;694;p41">
              <a:extLst>
                <a:ext uri="{FF2B5EF4-FFF2-40B4-BE49-F238E27FC236}">
                  <a16:creationId xmlns:a16="http://schemas.microsoft.com/office/drawing/2014/main" id="{9992839C-4BAD-D653-EFEC-997A7E7B7AAA}"/>
                </a:ext>
              </a:extLst>
            </p:cNvPr>
            <p:cNvSpPr/>
            <p:nvPr/>
          </p:nvSpPr>
          <p:spPr>
            <a:xfrm>
              <a:off x="2196910" y="2480525"/>
              <a:ext cx="91706" cy="131785"/>
            </a:xfrm>
            <a:custGeom>
              <a:avLst/>
              <a:gdLst/>
              <a:ahLst/>
              <a:cxnLst/>
              <a:rect l="l" t="t" r="r" b="b"/>
              <a:pathLst>
                <a:path w="4908" h="7053" extrusionOk="0">
                  <a:moveTo>
                    <a:pt x="4659" y="1"/>
                  </a:moveTo>
                  <a:lnTo>
                    <a:pt x="4659" y="1"/>
                  </a:lnTo>
                  <a:cubicBezTo>
                    <a:pt x="3938" y="276"/>
                    <a:pt x="3331" y="789"/>
                    <a:pt x="2805" y="1355"/>
                  </a:cubicBezTo>
                  <a:cubicBezTo>
                    <a:pt x="2435" y="1753"/>
                    <a:pt x="2099" y="2180"/>
                    <a:pt x="1799" y="2633"/>
                  </a:cubicBezTo>
                  <a:cubicBezTo>
                    <a:pt x="919" y="3967"/>
                    <a:pt x="373" y="5498"/>
                    <a:pt x="0" y="7052"/>
                  </a:cubicBezTo>
                  <a:lnTo>
                    <a:pt x="1980" y="6372"/>
                  </a:lnTo>
                  <a:cubicBezTo>
                    <a:pt x="2548" y="6105"/>
                    <a:pt x="2970" y="5610"/>
                    <a:pt x="3373" y="5129"/>
                  </a:cubicBezTo>
                  <a:cubicBezTo>
                    <a:pt x="3772" y="4655"/>
                    <a:pt x="4170" y="4181"/>
                    <a:pt x="4568" y="3707"/>
                  </a:cubicBezTo>
                  <a:cubicBezTo>
                    <a:pt x="4725" y="3519"/>
                    <a:pt x="4890" y="3315"/>
                    <a:pt x="4907" y="3072"/>
                  </a:cubicBezTo>
                  <a:cubicBezTo>
                    <a:pt x="4887" y="3070"/>
                    <a:pt x="4866" y="3070"/>
                    <a:pt x="4846" y="3070"/>
                  </a:cubicBezTo>
                  <a:cubicBezTo>
                    <a:pt x="4213" y="3070"/>
                    <a:pt x="3789" y="3886"/>
                    <a:pt x="3142" y="3936"/>
                  </a:cubicBezTo>
                  <a:cubicBezTo>
                    <a:pt x="3454" y="2836"/>
                    <a:pt x="3899" y="1777"/>
                    <a:pt x="4468" y="786"/>
                  </a:cubicBezTo>
                  <a:cubicBezTo>
                    <a:pt x="4608" y="544"/>
                    <a:pt x="4759" y="261"/>
                    <a:pt x="4659" y="1"/>
                  </a:cubicBezTo>
                  <a:close/>
                </a:path>
              </a:pathLst>
            </a:custGeom>
            <a:solidFill>
              <a:srgbClr val="F2A1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42" name="Google Shape;695;p41">
              <a:extLst>
                <a:ext uri="{FF2B5EF4-FFF2-40B4-BE49-F238E27FC236}">
                  <a16:creationId xmlns:a16="http://schemas.microsoft.com/office/drawing/2014/main" id="{57B49C60-50FD-4E7E-9AC2-2421FFB037DE}"/>
                </a:ext>
              </a:extLst>
            </p:cNvPr>
            <p:cNvSpPr/>
            <p:nvPr/>
          </p:nvSpPr>
          <p:spPr>
            <a:xfrm>
              <a:off x="1984237" y="2699644"/>
              <a:ext cx="203891" cy="1044585"/>
            </a:xfrm>
            <a:custGeom>
              <a:avLst/>
              <a:gdLst/>
              <a:ahLst/>
              <a:cxnLst/>
              <a:rect l="l" t="t" r="r" b="b"/>
              <a:pathLst>
                <a:path w="10912" h="55905" extrusionOk="0">
                  <a:moveTo>
                    <a:pt x="3332" y="1"/>
                  </a:moveTo>
                  <a:cubicBezTo>
                    <a:pt x="3332" y="1"/>
                    <a:pt x="0" y="4518"/>
                    <a:pt x="1255" y="8876"/>
                  </a:cubicBezTo>
                  <a:cubicBezTo>
                    <a:pt x="1872" y="11020"/>
                    <a:pt x="2647" y="12082"/>
                    <a:pt x="2984" y="13100"/>
                  </a:cubicBezTo>
                  <a:cubicBezTo>
                    <a:pt x="3298" y="14051"/>
                    <a:pt x="5452" y="27498"/>
                    <a:pt x="5292" y="28481"/>
                  </a:cubicBezTo>
                  <a:cubicBezTo>
                    <a:pt x="5131" y="29464"/>
                    <a:pt x="3975" y="32214"/>
                    <a:pt x="3532" y="35108"/>
                  </a:cubicBezTo>
                  <a:cubicBezTo>
                    <a:pt x="3002" y="38587"/>
                    <a:pt x="3092" y="49924"/>
                    <a:pt x="2681" y="52930"/>
                  </a:cubicBezTo>
                  <a:cubicBezTo>
                    <a:pt x="2394" y="55022"/>
                    <a:pt x="3651" y="55905"/>
                    <a:pt x="4493" y="55905"/>
                  </a:cubicBezTo>
                  <a:cubicBezTo>
                    <a:pt x="4861" y="55905"/>
                    <a:pt x="5150" y="55736"/>
                    <a:pt x="5196" y="55427"/>
                  </a:cubicBezTo>
                  <a:cubicBezTo>
                    <a:pt x="6501" y="46736"/>
                    <a:pt x="9946" y="33192"/>
                    <a:pt x="10429" y="28846"/>
                  </a:cubicBezTo>
                  <a:cubicBezTo>
                    <a:pt x="10911" y="24500"/>
                    <a:pt x="10715" y="16543"/>
                    <a:pt x="10489" y="6039"/>
                  </a:cubicBezTo>
                  <a:lnTo>
                    <a:pt x="3332" y="1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43" name="Google Shape;696;p41">
              <a:extLst>
                <a:ext uri="{FF2B5EF4-FFF2-40B4-BE49-F238E27FC236}">
                  <a16:creationId xmlns:a16="http://schemas.microsoft.com/office/drawing/2014/main" id="{6B82AAA5-95BC-FC95-F313-518AA6C59A2E}"/>
                </a:ext>
              </a:extLst>
            </p:cNvPr>
            <p:cNvSpPr/>
            <p:nvPr/>
          </p:nvSpPr>
          <p:spPr>
            <a:xfrm>
              <a:off x="2006752" y="3670816"/>
              <a:ext cx="148602" cy="160616"/>
            </a:xfrm>
            <a:custGeom>
              <a:avLst/>
              <a:gdLst/>
              <a:ahLst/>
              <a:cxnLst/>
              <a:rect l="l" t="t" r="r" b="b"/>
              <a:pathLst>
                <a:path w="7953" h="8596" extrusionOk="0">
                  <a:moveTo>
                    <a:pt x="1563" y="1"/>
                  </a:moveTo>
                  <a:cubicBezTo>
                    <a:pt x="1563" y="1"/>
                    <a:pt x="1319" y="2940"/>
                    <a:pt x="972" y="3583"/>
                  </a:cubicBezTo>
                  <a:cubicBezTo>
                    <a:pt x="624" y="4227"/>
                    <a:pt x="137" y="4942"/>
                    <a:pt x="51" y="5811"/>
                  </a:cubicBezTo>
                  <a:cubicBezTo>
                    <a:pt x="1" y="6315"/>
                    <a:pt x="282" y="6849"/>
                    <a:pt x="861" y="7146"/>
                  </a:cubicBezTo>
                  <a:cubicBezTo>
                    <a:pt x="1052" y="7243"/>
                    <a:pt x="1221" y="7275"/>
                    <a:pt x="1370" y="7275"/>
                  </a:cubicBezTo>
                  <a:cubicBezTo>
                    <a:pt x="1657" y="7275"/>
                    <a:pt x="1869" y="7157"/>
                    <a:pt x="2011" y="7157"/>
                  </a:cubicBezTo>
                  <a:cubicBezTo>
                    <a:pt x="2020" y="7157"/>
                    <a:pt x="2028" y="7157"/>
                    <a:pt x="2037" y="7158"/>
                  </a:cubicBezTo>
                  <a:cubicBezTo>
                    <a:pt x="3249" y="7306"/>
                    <a:pt x="3465" y="8225"/>
                    <a:pt x="5545" y="8569"/>
                  </a:cubicBezTo>
                  <a:cubicBezTo>
                    <a:pt x="5653" y="8587"/>
                    <a:pt x="5771" y="8595"/>
                    <a:pt x="5894" y="8595"/>
                  </a:cubicBezTo>
                  <a:cubicBezTo>
                    <a:pt x="6505" y="8595"/>
                    <a:pt x="7263" y="8383"/>
                    <a:pt x="7733" y="8014"/>
                  </a:cubicBezTo>
                  <a:cubicBezTo>
                    <a:pt x="7952" y="7843"/>
                    <a:pt x="7944" y="7563"/>
                    <a:pt x="7821" y="7370"/>
                  </a:cubicBezTo>
                  <a:cubicBezTo>
                    <a:pt x="7699" y="7178"/>
                    <a:pt x="6164" y="6651"/>
                    <a:pt x="5471" y="6209"/>
                  </a:cubicBezTo>
                  <a:cubicBezTo>
                    <a:pt x="4811" y="5786"/>
                    <a:pt x="4165" y="4618"/>
                    <a:pt x="3987" y="4216"/>
                  </a:cubicBezTo>
                  <a:cubicBezTo>
                    <a:pt x="3807" y="3814"/>
                    <a:pt x="4473" y="660"/>
                    <a:pt x="4473" y="660"/>
                  </a:cubicBezTo>
                  <a:lnTo>
                    <a:pt x="1563" y="1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44" name="Google Shape;697;p41">
              <a:extLst>
                <a:ext uri="{FF2B5EF4-FFF2-40B4-BE49-F238E27FC236}">
                  <a16:creationId xmlns:a16="http://schemas.microsoft.com/office/drawing/2014/main" id="{162EA2A5-CCD1-ABB6-36F6-7F600915727F}"/>
                </a:ext>
              </a:extLst>
            </p:cNvPr>
            <p:cNvSpPr/>
            <p:nvPr/>
          </p:nvSpPr>
          <p:spPr>
            <a:xfrm>
              <a:off x="2000680" y="3747312"/>
              <a:ext cx="157141" cy="90641"/>
            </a:xfrm>
            <a:custGeom>
              <a:avLst/>
              <a:gdLst/>
              <a:ahLst/>
              <a:cxnLst/>
              <a:rect l="l" t="t" r="r" b="b"/>
              <a:pathLst>
                <a:path w="8410" h="4851" extrusionOk="0">
                  <a:moveTo>
                    <a:pt x="1011" y="0"/>
                  </a:moveTo>
                  <a:cubicBezTo>
                    <a:pt x="808" y="129"/>
                    <a:pt x="337" y="1148"/>
                    <a:pt x="241" y="1468"/>
                  </a:cubicBezTo>
                  <a:cubicBezTo>
                    <a:pt x="155" y="1757"/>
                    <a:pt x="1" y="2287"/>
                    <a:pt x="82" y="2589"/>
                  </a:cubicBezTo>
                  <a:cubicBezTo>
                    <a:pt x="140" y="2798"/>
                    <a:pt x="266" y="3217"/>
                    <a:pt x="202" y="3658"/>
                  </a:cubicBezTo>
                  <a:cubicBezTo>
                    <a:pt x="202" y="3658"/>
                    <a:pt x="413" y="3820"/>
                    <a:pt x="973" y="3935"/>
                  </a:cubicBezTo>
                  <a:cubicBezTo>
                    <a:pt x="1106" y="3963"/>
                    <a:pt x="1257" y="3972"/>
                    <a:pt x="1393" y="3972"/>
                  </a:cubicBezTo>
                  <a:cubicBezTo>
                    <a:pt x="1618" y="3972"/>
                    <a:pt x="1803" y="3948"/>
                    <a:pt x="1803" y="3948"/>
                  </a:cubicBezTo>
                  <a:lnTo>
                    <a:pt x="1895" y="3275"/>
                  </a:lnTo>
                  <a:cubicBezTo>
                    <a:pt x="1910" y="3275"/>
                    <a:pt x="1926" y="3275"/>
                    <a:pt x="1941" y="3275"/>
                  </a:cubicBezTo>
                  <a:cubicBezTo>
                    <a:pt x="2148" y="3275"/>
                    <a:pt x="2355" y="3297"/>
                    <a:pt x="2558" y="3340"/>
                  </a:cubicBezTo>
                  <a:cubicBezTo>
                    <a:pt x="2929" y="3417"/>
                    <a:pt x="3535" y="3769"/>
                    <a:pt x="3571" y="3813"/>
                  </a:cubicBezTo>
                  <a:cubicBezTo>
                    <a:pt x="3719" y="3991"/>
                    <a:pt x="3839" y="4315"/>
                    <a:pt x="4036" y="4414"/>
                  </a:cubicBezTo>
                  <a:cubicBezTo>
                    <a:pt x="4557" y="4676"/>
                    <a:pt x="5083" y="4802"/>
                    <a:pt x="5746" y="4840"/>
                  </a:cubicBezTo>
                  <a:cubicBezTo>
                    <a:pt x="5869" y="4847"/>
                    <a:pt x="5986" y="4851"/>
                    <a:pt x="6100" y="4851"/>
                  </a:cubicBezTo>
                  <a:cubicBezTo>
                    <a:pt x="7283" y="4851"/>
                    <a:pt x="7984" y="4477"/>
                    <a:pt x="8219" y="4073"/>
                  </a:cubicBezTo>
                  <a:cubicBezTo>
                    <a:pt x="8372" y="3813"/>
                    <a:pt x="8410" y="3420"/>
                    <a:pt x="8269" y="3325"/>
                  </a:cubicBezTo>
                  <a:cubicBezTo>
                    <a:pt x="8073" y="3191"/>
                    <a:pt x="7377" y="2730"/>
                    <a:pt x="6974" y="2544"/>
                  </a:cubicBezTo>
                  <a:cubicBezTo>
                    <a:pt x="6667" y="2404"/>
                    <a:pt x="6224" y="2275"/>
                    <a:pt x="6128" y="2275"/>
                  </a:cubicBezTo>
                  <a:cubicBezTo>
                    <a:pt x="6097" y="2275"/>
                    <a:pt x="6101" y="2288"/>
                    <a:pt x="6156" y="2317"/>
                  </a:cubicBezTo>
                  <a:cubicBezTo>
                    <a:pt x="6376" y="2437"/>
                    <a:pt x="5987" y="2871"/>
                    <a:pt x="5617" y="2871"/>
                  </a:cubicBezTo>
                  <a:cubicBezTo>
                    <a:pt x="5607" y="2871"/>
                    <a:pt x="5598" y="2871"/>
                    <a:pt x="5589" y="2871"/>
                  </a:cubicBezTo>
                  <a:cubicBezTo>
                    <a:pt x="4284" y="2791"/>
                    <a:pt x="3323" y="1924"/>
                    <a:pt x="2580" y="1739"/>
                  </a:cubicBezTo>
                  <a:cubicBezTo>
                    <a:pt x="1508" y="1470"/>
                    <a:pt x="1059" y="205"/>
                    <a:pt x="1011" y="0"/>
                  </a:cubicBez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45" name="Google Shape;698;p41">
              <a:extLst>
                <a:ext uri="{FF2B5EF4-FFF2-40B4-BE49-F238E27FC236}">
                  <a16:creationId xmlns:a16="http://schemas.microsoft.com/office/drawing/2014/main" id="{307D2BBD-6CB0-DC5D-D72D-C3C80745F66B}"/>
                </a:ext>
              </a:extLst>
            </p:cNvPr>
            <p:cNvSpPr/>
            <p:nvPr/>
          </p:nvSpPr>
          <p:spPr>
            <a:xfrm>
              <a:off x="2034967" y="2686602"/>
              <a:ext cx="331640" cy="1163478"/>
            </a:xfrm>
            <a:custGeom>
              <a:avLst/>
              <a:gdLst/>
              <a:ahLst/>
              <a:cxnLst/>
              <a:rect l="l" t="t" r="r" b="b"/>
              <a:pathLst>
                <a:path w="17749" h="62268" extrusionOk="0">
                  <a:moveTo>
                    <a:pt x="2525" y="0"/>
                  </a:moveTo>
                  <a:cubicBezTo>
                    <a:pt x="2525" y="0"/>
                    <a:pt x="0" y="4696"/>
                    <a:pt x="845" y="9186"/>
                  </a:cubicBezTo>
                  <a:cubicBezTo>
                    <a:pt x="1336" y="11790"/>
                    <a:pt x="3497" y="12191"/>
                    <a:pt x="3862" y="13204"/>
                  </a:cubicBezTo>
                  <a:cubicBezTo>
                    <a:pt x="4227" y="14216"/>
                    <a:pt x="9684" y="30539"/>
                    <a:pt x="9684" y="30539"/>
                  </a:cubicBezTo>
                  <a:cubicBezTo>
                    <a:pt x="9684" y="30539"/>
                    <a:pt x="8622" y="34068"/>
                    <a:pt x="8560" y="37933"/>
                  </a:cubicBezTo>
                  <a:cubicBezTo>
                    <a:pt x="8508" y="41234"/>
                    <a:pt x="10004" y="51188"/>
                    <a:pt x="10282" y="54981"/>
                  </a:cubicBezTo>
                  <a:cubicBezTo>
                    <a:pt x="10315" y="55722"/>
                    <a:pt x="10442" y="57496"/>
                    <a:pt x="10224" y="58061"/>
                  </a:cubicBezTo>
                  <a:cubicBezTo>
                    <a:pt x="9957" y="58752"/>
                    <a:pt x="9275" y="59566"/>
                    <a:pt x="9309" y="60438"/>
                  </a:cubicBezTo>
                  <a:cubicBezTo>
                    <a:pt x="9329" y="60944"/>
                    <a:pt x="9694" y="61428"/>
                    <a:pt x="10334" y="61626"/>
                  </a:cubicBezTo>
                  <a:cubicBezTo>
                    <a:pt x="10468" y="61668"/>
                    <a:pt x="10591" y="61685"/>
                    <a:pt x="10702" y="61685"/>
                  </a:cubicBezTo>
                  <a:cubicBezTo>
                    <a:pt x="11117" y="61685"/>
                    <a:pt x="11376" y="61453"/>
                    <a:pt x="11549" y="61446"/>
                  </a:cubicBezTo>
                  <a:cubicBezTo>
                    <a:pt x="11586" y="61444"/>
                    <a:pt x="11622" y="61443"/>
                    <a:pt x="11657" y="61443"/>
                  </a:cubicBezTo>
                  <a:cubicBezTo>
                    <a:pt x="12842" y="61443"/>
                    <a:pt x="13236" y="62267"/>
                    <a:pt x="15368" y="62267"/>
                  </a:cubicBezTo>
                  <a:cubicBezTo>
                    <a:pt x="16045" y="62267"/>
                    <a:pt x="17027" y="61893"/>
                    <a:pt x="17548" y="61361"/>
                  </a:cubicBezTo>
                  <a:cubicBezTo>
                    <a:pt x="17748" y="61155"/>
                    <a:pt x="17701" y="60880"/>
                    <a:pt x="17546" y="60709"/>
                  </a:cubicBezTo>
                  <a:cubicBezTo>
                    <a:pt x="17393" y="60540"/>
                    <a:pt x="15735" y="60270"/>
                    <a:pt x="14957" y="59945"/>
                  </a:cubicBezTo>
                  <a:cubicBezTo>
                    <a:pt x="14216" y="59635"/>
                    <a:pt x="13320" y="58639"/>
                    <a:pt x="13144" y="58218"/>
                  </a:cubicBezTo>
                  <a:cubicBezTo>
                    <a:pt x="12969" y="57796"/>
                    <a:pt x="13010" y="55655"/>
                    <a:pt x="13033" y="54757"/>
                  </a:cubicBezTo>
                  <a:cubicBezTo>
                    <a:pt x="13187" y="48568"/>
                    <a:pt x="14331" y="33444"/>
                    <a:pt x="14496" y="29822"/>
                  </a:cubicBezTo>
                  <a:cubicBezTo>
                    <a:pt x="14784" y="23527"/>
                    <a:pt x="13967" y="17029"/>
                    <a:pt x="11545" y="6923"/>
                  </a:cubicBezTo>
                  <a:lnTo>
                    <a:pt x="2525" y="0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46" name="Google Shape;699;p41">
              <a:extLst>
                <a:ext uri="{FF2B5EF4-FFF2-40B4-BE49-F238E27FC236}">
                  <a16:creationId xmlns:a16="http://schemas.microsoft.com/office/drawing/2014/main" id="{8861BB91-320F-3643-91C7-15C5B73682D0}"/>
                </a:ext>
              </a:extLst>
            </p:cNvPr>
            <p:cNvSpPr/>
            <p:nvPr/>
          </p:nvSpPr>
          <p:spPr>
            <a:xfrm>
              <a:off x="2203150" y="3782216"/>
              <a:ext cx="165456" cy="75581"/>
            </a:xfrm>
            <a:custGeom>
              <a:avLst/>
              <a:gdLst/>
              <a:ahLst/>
              <a:cxnLst/>
              <a:rect l="l" t="t" r="r" b="b"/>
              <a:pathLst>
                <a:path w="8855" h="4045" extrusionOk="0">
                  <a:moveTo>
                    <a:pt x="943" y="0"/>
                  </a:moveTo>
                  <a:cubicBezTo>
                    <a:pt x="752" y="161"/>
                    <a:pt x="187" y="1246"/>
                    <a:pt x="133" y="1578"/>
                  </a:cubicBezTo>
                  <a:cubicBezTo>
                    <a:pt x="86" y="1878"/>
                    <a:pt x="1" y="2427"/>
                    <a:pt x="128" y="2713"/>
                  </a:cubicBezTo>
                  <a:cubicBezTo>
                    <a:pt x="216" y="2909"/>
                    <a:pt x="406" y="3303"/>
                    <a:pt x="402" y="3750"/>
                  </a:cubicBezTo>
                  <a:cubicBezTo>
                    <a:pt x="402" y="3750"/>
                    <a:pt x="642" y="3876"/>
                    <a:pt x="1236" y="3899"/>
                  </a:cubicBezTo>
                  <a:cubicBezTo>
                    <a:pt x="1254" y="3899"/>
                    <a:pt x="1272" y="3900"/>
                    <a:pt x="1290" y="3900"/>
                  </a:cubicBezTo>
                  <a:cubicBezTo>
                    <a:pt x="1656" y="3900"/>
                    <a:pt x="2094" y="3774"/>
                    <a:pt x="2094" y="3774"/>
                  </a:cubicBezTo>
                  <a:lnTo>
                    <a:pt x="2094" y="3094"/>
                  </a:lnTo>
                  <a:cubicBezTo>
                    <a:pt x="2278" y="3063"/>
                    <a:pt x="2464" y="3048"/>
                    <a:pt x="2650" y="3048"/>
                  </a:cubicBezTo>
                  <a:cubicBezTo>
                    <a:pt x="2696" y="3048"/>
                    <a:pt x="2742" y="3049"/>
                    <a:pt x="2788" y="3050"/>
                  </a:cubicBezTo>
                  <a:cubicBezTo>
                    <a:pt x="3182" y="3065"/>
                    <a:pt x="3669" y="3267"/>
                    <a:pt x="3906" y="3446"/>
                  </a:cubicBezTo>
                  <a:cubicBezTo>
                    <a:pt x="4093" y="3586"/>
                    <a:pt x="4289" y="3822"/>
                    <a:pt x="4509" y="3878"/>
                  </a:cubicBezTo>
                  <a:cubicBezTo>
                    <a:pt x="4950" y="3989"/>
                    <a:pt x="5305" y="4045"/>
                    <a:pt x="5712" y="4045"/>
                  </a:cubicBezTo>
                  <a:cubicBezTo>
                    <a:pt x="5891" y="4045"/>
                    <a:pt x="6080" y="4034"/>
                    <a:pt x="6290" y="4013"/>
                  </a:cubicBezTo>
                  <a:cubicBezTo>
                    <a:pt x="7746" y="3865"/>
                    <a:pt x="8530" y="3329"/>
                    <a:pt x="8734" y="2849"/>
                  </a:cubicBezTo>
                  <a:cubicBezTo>
                    <a:pt x="8854" y="2566"/>
                    <a:pt x="8839" y="2172"/>
                    <a:pt x="8680" y="2101"/>
                  </a:cubicBezTo>
                  <a:cubicBezTo>
                    <a:pt x="8459" y="2001"/>
                    <a:pt x="7675" y="1659"/>
                    <a:pt x="7233" y="1542"/>
                  </a:cubicBezTo>
                  <a:cubicBezTo>
                    <a:pt x="6935" y="1463"/>
                    <a:pt x="6529" y="1411"/>
                    <a:pt x="6371" y="1411"/>
                  </a:cubicBezTo>
                  <a:cubicBezTo>
                    <a:pt x="6293" y="1411"/>
                    <a:pt x="6275" y="1423"/>
                    <a:pt x="6357" y="1451"/>
                  </a:cubicBezTo>
                  <a:cubicBezTo>
                    <a:pt x="6606" y="1534"/>
                    <a:pt x="6243" y="2052"/>
                    <a:pt x="5850" y="2090"/>
                  </a:cubicBezTo>
                  <a:cubicBezTo>
                    <a:pt x="5731" y="2102"/>
                    <a:pt x="5614" y="2108"/>
                    <a:pt x="5499" y="2108"/>
                  </a:cubicBezTo>
                  <a:cubicBezTo>
                    <a:pt x="4300" y="2108"/>
                    <a:pt x="3309" y="1520"/>
                    <a:pt x="2585" y="1464"/>
                  </a:cubicBezTo>
                  <a:cubicBezTo>
                    <a:pt x="1441" y="1374"/>
                    <a:pt x="1022" y="196"/>
                    <a:pt x="943" y="0"/>
                  </a:cubicBez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47" name="Google Shape;700;p41">
              <a:extLst>
                <a:ext uri="{FF2B5EF4-FFF2-40B4-BE49-F238E27FC236}">
                  <a16:creationId xmlns:a16="http://schemas.microsoft.com/office/drawing/2014/main" id="{E9509FA4-43BD-67A9-7089-670EC24C6F21}"/>
                </a:ext>
              </a:extLst>
            </p:cNvPr>
            <p:cNvSpPr/>
            <p:nvPr/>
          </p:nvSpPr>
          <p:spPr>
            <a:xfrm>
              <a:off x="1996943" y="2672738"/>
              <a:ext cx="324727" cy="476393"/>
            </a:xfrm>
            <a:custGeom>
              <a:avLst/>
              <a:gdLst/>
              <a:ahLst/>
              <a:cxnLst/>
              <a:rect l="l" t="t" r="r" b="b"/>
              <a:pathLst>
                <a:path w="17379" h="25496" extrusionOk="0">
                  <a:moveTo>
                    <a:pt x="13457" y="0"/>
                  </a:moveTo>
                  <a:lnTo>
                    <a:pt x="2840" y="681"/>
                  </a:lnTo>
                  <a:cubicBezTo>
                    <a:pt x="2228" y="1353"/>
                    <a:pt x="46" y="4988"/>
                    <a:pt x="23" y="7947"/>
                  </a:cubicBezTo>
                  <a:cubicBezTo>
                    <a:pt x="0" y="10905"/>
                    <a:pt x="1052" y="12803"/>
                    <a:pt x="1147" y="13421"/>
                  </a:cubicBezTo>
                  <a:cubicBezTo>
                    <a:pt x="1838" y="17941"/>
                    <a:pt x="2508" y="23391"/>
                    <a:pt x="2508" y="23687"/>
                  </a:cubicBezTo>
                  <a:cubicBezTo>
                    <a:pt x="2508" y="23965"/>
                    <a:pt x="4778" y="25495"/>
                    <a:pt x="7918" y="25495"/>
                  </a:cubicBezTo>
                  <a:cubicBezTo>
                    <a:pt x="8117" y="25495"/>
                    <a:pt x="8319" y="25489"/>
                    <a:pt x="8524" y="25476"/>
                  </a:cubicBezTo>
                  <a:cubicBezTo>
                    <a:pt x="14899" y="25075"/>
                    <a:pt x="17378" y="23405"/>
                    <a:pt x="17378" y="23405"/>
                  </a:cubicBezTo>
                  <a:cubicBezTo>
                    <a:pt x="17378" y="23405"/>
                    <a:pt x="17076" y="12457"/>
                    <a:pt x="16093" y="7059"/>
                  </a:cubicBezTo>
                  <a:cubicBezTo>
                    <a:pt x="15600" y="4354"/>
                    <a:pt x="13457" y="0"/>
                    <a:pt x="13457" y="0"/>
                  </a:cubicBezTo>
                  <a:close/>
                </a:path>
              </a:pathLst>
            </a:custGeom>
            <a:solidFill>
              <a:srgbClr val="1748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48" name="Google Shape;701;p41">
              <a:extLst>
                <a:ext uri="{FF2B5EF4-FFF2-40B4-BE49-F238E27FC236}">
                  <a16:creationId xmlns:a16="http://schemas.microsoft.com/office/drawing/2014/main" id="{89D4960C-0E55-CF49-B974-6C6DE13D2C0D}"/>
                </a:ext>
              </a:extLst>
            </p:cNvPr>
            <p:cNvSpPr/>
            <p:nvPr/>
          </p:nvSpPr>
          <p:spPr>
            <a:xfrm>
              <a:off x="1941317" y="2455076"/>
              <a:ext cx="230536" cy="244605"/>
            </a:xfrm>
            <a:custGeom>
              <a:avLst/>
              <a:gdLst/>
              <a:ahLst/>
              <a:cxnLst/>
              <a:rect l="l" t="t" r="r" b="b"/>
              <a:pathLst>
                <a:path w="12338" h="13091" extrusionOk="0">
                  <a:moveTo>
                    <a:pt x="4240" y="1"/>
                  </a:moveTo>
                  <a:lnTo>
                    <a:pt x="1" y="509"/>
                  </a:lnTo>
                  <a:cubicBezTo>
                    <a:pt x="1" y="509"/>
                    <a:pt x="1027" y="5609"/>
                    <a:pt x="1297" y="6518"/>
                  </a:cubicBezTo>
                  <a:cubicBezTo>
                    <a:pt x="1565" y="7418"/>
                    <a:pt x="2876" y="13091"/>
                    <a:pt x="4129" y="13091"/>
                  </a:cubicBezTo>
                  <a:cubicBezTo>
                    <a:pt x="4140" y="13091"/>
                    <a:pt x="4151" y="13090"/>
                    <a:pt x="4162" y="13090"/>
                  </a:cubicBezTo>
                  <a:cubicBezTo>
                    <a:pt x="5424" y="12989"/>
                    <a:pt x="12338" y="7217"/>
                    <a:pt x="12338" y="7217"/>
                  </a:cubicBezTo>
                  <a:lnTo>
                    <a:pt x="11358" y="5258"/>
                  </a:lnTo>
                  <a:lnTo>
                    <a:pt x="5273" y="8160"/>
                  </a:lnTo>
                  <a:cubicBezTo>
                    <a:pt x="5273" y="8160"/>
                    <a:pt x="4722" y="1572"/>
                    <a:pt x="4240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49" name="Google Shape;702;p41">
              <a:extLst>
                <a:ext uri="{FF2B5EF4-FFF2-40B4-BE49-F238E27FC236}">
                  <a16:creationId xmlns:a16="http://schemas.microsoft.com/office/drawing/2014/main" id="{46C95B3B-A7C5-AAA5-CE9A-F3E0BB07B834}"/>
                </a:ext>
              </a:extLst>
            </p:cNvPr>
            <p:cNvSpPr/>
            <p:nvPr/>
          </p:nvSpPr>
          <p:spPr>
            <a:xfrm>
              <a:off x="1912767" y="2332447"/>
              <a:ext cx="127077" cy="197089"/>
            </a:xfrm>
            <a:custGeom>
              <a:avLst/>
              <a:gdLst/>
              <a:ahLst/>
              <a:cxnLst/>
              <a:rect l="l" t="t" r="r" b="b"/>
              <a:pathLst>
                <a:path w="6801" h="10548" extrusionOk="0">
                  <a:moveTo>
                    <a:pt x="5652" y="1"/>
                  </a:moveTo>
                  <a:cubicBezTo>
                    <a:pt x="5652" y="1"/>
                    <a:pt x="3634" y="215"/>
                    <a:pt x="2611" y="999"/>
                  </a:cubicBezTo>
                  <a:cubicBezTo>
                    <a:pt x="0" y="2995"/>
                    <a:pt x="2019" y="10243"/>
                    <a:pt x="2019" y="10243"/>
                  </a:cubicBezTo>
                  <a:cubicBezTo>
                    <a:pt x="2019" y="10243"/>
                    <a:pt x="1919" y="10547"/>
                    <a:pt x="3120" y="10547"/>
                  </a:cubicBezTo>
                  <a:cubicBezTo>
                    <a:pt x="3273" y="10547"/>
                    <a:pt x="3446" y="10543"/>
                    <a:pt x="3643" y="10531"/>
                  </a:cubicBezTo>
                  <a:cubicBezTo>
                    <a:pt x="5395" y="10432"/>
                    <a:pt x="6801" y="9935"/>
                    <a:pt x="6801" y="9935"/>
                  </a:cubicBezTo>
                  <a:lnTo>
                    <a:pt x="6294" y="3996"/>
                  </a:lnTo>
                  <a:lnTo>
                    <a:pt x="5652" y="1"/>
                  </a:lnTo>
                  <a:close/>
                </a:path>
              </a:pathLst>
            </a:custGeom>
            <a:solidFill>
              <a:srgbClr val="6BC2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50" name="Google Shape;703;p41">
              <a:extLst>
                <a:ext uri="{FF2B5EF4-FFF2-40B4-BE49-F238E27FC236}">
                  <a16:creationId xmlns:a16="http://schemas.microsoft.com/office/drawing/2014/main" id="{18E44C28-C75F-B6B4-E61C-D9C3B898155C}"/>
                </a:ext>
              </a:extLst>
            </p:cNvPr>
            <p:cNvSpPr/>
            <p:nvPr/>
          </p:nvSpPr>
          <p:spPr>
            <a:xfrm>
              <a:off x="2028913" y="2075005"/>
              <a:ext cx="192437" cy="247277"/>
            </a:xfrm>
            <a:custGeom>
              <a:avLst/>
              <a:gdLst/>
              <a:ahLst/>
              <a:cxnLst/>
              <a:rect l="l" t="t" r="r" b="b"/>
              <a:pathLst>
                <a:path w="10299" h="13234" extrusionOk="0">
                  <a:moveTo>
                    <a:pt x="4614" y="1"/>
                  </a:moveTo>
                  <a:cubicBezTo>
                    <a:pt x="3944" y="1"/>
                    <a:pt x="3249" y="272"/>
                    <a:pt x="2639" y="590"/>
                  </a:cubicBezTo>
                  <a:cubicBezTo>
                    <a:pt x="2002" y="923"/>
                    <a:pt x="1379" y="1317"/>
                    <a:pt x="921" y="1874"/>
                  </a:cubicBezTo>
                  <a:cubicBezTo>
                    <a:pt x="252" y="2688"/>
                    <a:pt x="0" y="3785"/>
                    <a:pt x="27" y="4841"/>
                  </a:cubicBezTo>
                  <a:cubicBezTo>
                    <a:pt x="53" y="5895"/>
                    <a:pt x="335" y="6927"/>
                    <a:pt x="625" y="7941"/>
                  </a:cubicBezTo>
                  <a:cubicBezTo>
                    <a:pt x="844" y="8706"/>
                    <a:pt x="1071" y="9470"/>
                    <a:pt x="1382" y="10203"/>
                  </a:cubicBezTo>
                  <a:cubicBezTo>
                    <a:pt x="1652" y="10837"/>
                    <a:pt x="2113" y="11530"/>
                    <a:pt x="2802" y="11542"/>
                  </a:cubicBezTo>
                  <a:cubicBezTo>
                    <a:pt x="3042" y="12070"/>
                    <a:pt x="3166" y="12642"/>
                    <a:pt x="3167" y="13220"/>
                  </a:cubicBezTo>
                  <a:cubicBezTo>
                    <a:pt x="3736" y="13229"/>
                    <a:pt x="4305" y="13234"/>
                    <a:pt x="4873" y="13234"/>
                  </a:cubicBezTo>
                  <a:cubicBezTo>
                    <a:pt x="5714" y="13234"/>
                    <a:pt x="6555" y="13224"/>
                    <a:pt x="7396" y="13204"/>
                  </a:cubicBezTo>
                  <a:cubicBezTo>
                    <a:pt x="7392" y="12380"/>
                    <a:pt x="7387" y="11556"/>
                    <a:pt x="7381" y="10732"/>
                  </a:cubicBezTo>
                  <a:lnTo>
                    <a:pt x="7381" y="10732"/>
                  </a:lnTo>
                  <a:cubicBezTo>
                    <a:pt x="7486" y="10737"/>
                    <a:pt x="7592" y="10740"/>
                    <a:pt x="7699" y="10740"/>
                  </a:cubicBezTo>
                  <a:cubicBezTo>
                    <a:pt x="8086" y="10740"/>
                    <a:pt x="8476" y="10691"/>
                    <a:pt x="8767" y="10451"/>
                  </a:cubicBezTo>
                  <a:cubicBezTo>
                    <a:pt x="9135" y="10146"/>
                    <a:pt x="9231" y="9628"/>
                    <a:pt x="9302" y="9156"/>
                  </a:cubicBezTo>
                  <a:cubicBezTo>
                    <a:pt x="9455" y="8160"/>
                    <a:pt x="9607" y="7165"/>
                    <a:pt x="9758" y="6170"/>
                  </a:cubicBezTo>
                  <a:cubicBezTo>
                    <a:pt x="10058" y="4201"/>
                    <a:pt x="10298" y="1983"/>
                    <a:pt x="9082" y="407"/>
                  </a:cubicBezTo>
                  <a:lnTo>
                    <a:pt x="5465" y="173"/>
                  </a:lnTo>
                  <a:cubicBezTo>
                    <a:pt x="5192" y="52"/>
                    <a:pt x="4905" y="1"/>
                    <a:pt x="4614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51" name="Google Shape;704;p41">
              <a:extLst>
                <a:ext uri="{FF2B5EF4-FFF2-40B4-BE49-F238E27FC236}">
                  <a16:creationId xmlns:a16="http://schemas.microsoft.com/office/drawing/2014/main" id="{0C7E638E-804F-3515-D611-1840EE853B85}"/>
                </a:ext>
              </a:extLst>
            </p:cNvPr>
            <p:cNvSpPr/>
            <p:nvPr/>
          </p:nvSpPr>
          <p:spPr>
            <a:xfrm>
              <a:off x="1977622" y="2038345"/>
              <a:ext cx="230498" cy="230461"/>
            </a:xfrm>
            <a:custGeom>
              <a:avLst/>
              <a:gdLst/>
              <a:ahLst/>
              <a:cxnLst/>
              <a:rect l="l" t="t" r="r" b="b"/>
              <a:pathLst>
                <a:path w="12336" h="12334" extrusionOk="0">
                  <a:moveTo>
                    <a:pt x="6872" y="1"/>
                  </a:moveTo>
                  <a:cubicBezTo>
                    <a:pt x="4385" y="1"/>
                    <a:pt x="1812" y="1228"/>
                    <a:pt x="917" y="3392"/>
                  </a:cubicBezTo>
                  <a:cubicBezTo>
                    <a:pt x="0" y="5605"/>
                    <a:pt x="465" y="8800"/>
                    <a:pt x="2218" y="10655"/>
                  </a:cubicBezTo>
                  <a:cubicBezTo>
                    <a:pt x="3385" y="11890"/>
                    <a:pt x="4937" y="12333"/>
                    <a:pt x="6510" y="12333"/>
                  </a:cubicBezTo>
                  <a:cubicBezTo>
                    <a:pt x="7030" y="12333"/>
                    <a:pt x="7551" y="12285"/>
                    <a:pt x="8063" y="12201"/>
                  </a:cubicBezTo>
                  <a:cubicBezTo>
                    <a:pt x="9117" y="12028"/>
                    <a:pt x="10744" y="12132"/>
                    <a:pt x="11289" y="10698"/>
                  </a:cubicBezTo>
                  <a:cubicBezTo>
                    <a:pt x="11330" y="10590"/>
                    <a:pt x="11244" y="10485"/>
                    <a:pt x="11137" y="10485"/>
                  </a:cubicBezTo>
                  <a:cubicBezTo>
                    <a:pt x="11133" y="10485"/>
                    <a:pt x="11129" y="10485"/>
                    <a:pt x="11126" y="10485"/>
                  </a:cubicBezTo>
                  <a:cubicBezTo>
                    <a:pt x="11111" y="10486"/>
                    <a:pt x="11097" y="10487"/>
                    <a:pt x="11083" y="10487"/>
                  </a:cubicBezTo>
                  <a:cubicBezTo>
                    <a:pt x="10677" y="10487"/>
                    <a:pt x="10399" y="10028"/>
                    <a:pt x="10368" y="9880"/>
                  </a:cubicBezTo>
                  <a:cubicBezTo>
                    <a:pt x="10203" y="9053"/>
                    <a:pt x="10214" y="8585"/>
                    <a:pt x="10486" y="8034"/>
                  </a:cubicBezTo>
                  <a:cubicBezTo>
                    <a:pt x="10576" y="7851"/>
                    <a:pt x="10693" y="7678"/>
                    <a:pt x="10856" y="7565"/>
                  </a:cubicBezTo>
                  <a:cubicBezTo>
                    <a:pt x="10989" y="7472"/>
                    <a:pt x="11145" y="7424"/>
                    <a:pt x="11303" y="7424"/>
                  </a:cubicBezTo>
                  <a:cubicBezTo>
                    <a:pt x="11406" y="7424"/>
                    <a:pt x="11511" y="7445"/>
                    <a:pt x="11610" y="7486"/>
                  </a:cubicBezTo>
                  <a:cubicBezTo>
                    <a:pt x="11767" y="7556"/>
                    <a:pt x="11898" y="7685"/>
                    <a:pt x="11988" y="7839"/>
                  </a:cubicBezTo>
                  <a:cubicBezTo>
                    <a:pt x="12276" y="6727"/>
                    <a:pt x="12336" y="5541"/>
                    <a:pt x="12253" y="4387"/>
                  </a:cubicBezTo>
                  <a:cubicBezTo>
                    <a:pt x="12121" y="2554"/>
                    <a:pt x="11016" y="1138"/>
                    <a:pt x="9404" y="475"/>
                  </a:cubicBezTo>
                  <a:cubicBezTo>
                    <a:pt x="8623" y="155"/>
                    <a:pt x="7753" y="1"/>
                    <a:pt x="6872" y="1"/>
                  </a:cubicBezTo>
                  <a:close/>
                </a:path>
              </a:pathLst>
            </a:custGeom>
            <a:solidFill>
              <a:srgbClr val="E0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52" name="Google Shape;705;p41">
              <a:extLst>
                <a:ext uri="{FF2B5EF4-FFF2-40B4-BE49-F238E27FC236}">
                  <a16:creationId xmlns:a16="http://schemas.microsoft.com/office/drawing/2014/main" id="{ED1EFC77-09DF-A892-BB08-7E877323F2BD}"/>
                </a:ext>
              </a:extLst>
            </p:cNvPr>
            <p:cNvSpPr/>
            <p:nvPr/>
          </p:nvSpPr>
          <p:spPr>
            <a:xfrm>
              <a:off x="2118545" y="2049462"/>
              <a:ext cx="105140" cy="146304"/>
            </a:xfrm>
            <a:custGeom>
              <a:avLst/>
              <a:gdLst/>
              <a:ahLst/>
              <a:cxnLst/>
              <a:rect l="l" t="t" r="r" b="b"/>
              <a:pathLst>
                <a:path w="5627" h="7830" extrusionOk="0">
                  <a:moveTo>
                    <a:pt x="2387" y="0"/>
                  </a:moveTo>
                  <a:cubicBezTo>
                    <a:pt x="1880" y="0"/>
                    <a:pt x="1358" y="150"/>
                    <a:pt x="916" y="445"/>
                  </a:cubicBezTo>
                  <a:cubicBezTo>
                    <a:pt x="552" y="687"/>
                    <a:pt x="279" y="1053"/>
                    <a:pt x="117" y="1459"/>
                  </a:cubicBezTo>
                  <a:cubicBezTo>
                    <a:pt x="48" y="1634"/>
                    <a:pt x="1" y="1837"/>
                    <a:pt x="87" y="2004"/>
                  </a:cubicBezTo>
                  <a:lnTo>
                    <a:pt x="3056" y="5389"/>
                  </a:lnTo>
                  <a:cubicBezTo>
                    <a:pt x="3168" y="5563"/>
                    <a:pt x="3141" y="5796"/>
                    <a:pt x="3245" y="5974"/>
                  </a:cubicBezTo>
                  <a:cubicBezTo>
                    <a:pt x="3420" y="6273"/>
                    <a:pt x="3653" y="6381"/>
                    <a:pt x="3967" y="6526"/>
                  </a:cubicBezTo>
                  <a:cubicBezTo>
                    <a:pt x="4473" y="6761"/>
                    <a:pt x="4355" y="7499"/>
                    <a:pt x="4341" y="7829"/>
                  </a:cubicBezTo>
                  <a:cubicBezTo>
                    <a:pt x="4722" y="7575"/>
                    <a:pt x="4784" y="6883"/>
                    <a:pt x="4877" y="6532"/>
                  </a:cubicBezTo>
                  <a:cubicBezTo>
                    <a:pt x="4980" y="6137"/>
                    <a:pt x="5047" y="5732"/>
                    <a:pt x="5162" y="5340"/>
                  </a:cubicBezTo>
                  <a:cubicBezTo>
                    <a:pt x="5274" y="4960"/>
                    <a:pt x="5468" y="4600"/>
                    <a:pt x="5503" y="4201"/>
                  </a:cubicBezTo>
                  <a:cubicBezTo>
                    <a:pt x="5627" y="2815"/>
                    <a:pt x="4758" y="1189"/>
                    <a:pt x="3709" y="412"/>
                  </a:cubicBezTo>
                  <a:cubicBezTo>
                    <a:pt x="3337" y="136"/>
                    <a:pt x="2869" y="0"/>
                    <a:pt x="2387" y="0"/>
                  </a:cubicBezTo>
                  <a:close/>
                </a:path>
              </a:pathLst>
            </a:custGeom>
            <a:solidFill>
              <a:srgbClr val="E0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53" name="Google Shape;706;p41">
              <a:extLst>
                <a:ext uri="{FF2B5EF4-FFF2-40B4-BE49-F238E27FC236}">
                  <a16:creationId xmlns:a16="http://schemas.microsoft.com/office/drawing/2014/main" id="{6E01A01D-C05F-7C8F-7620-BA725C8C49F8}"/>
                </a:ext>
              </a:extLst>
            </p:cNvPr>
            <p:cNvSpPr/>
            <p:nvPr/>
          </p:nvSpPr>
          <p:spPr>
            <a:xfrm>
              <a:off x="2048868" y="2304401"/>
              <a:ext cx="158822" cy="44377"/>
            </a:xfrm>
            <a:custGeom>
              <a:avLst/>
              <a:gdLst/>
              <a:ahLst/>
              <a:cxnLst/>
              <a:rect l="l" t="t" r="r" b="b"/>
              <a:pathLst>
                <a:path w="8500" h="2375" extrusionOk="0">
                  <a:moveTo>
                    <a:pt x="4666" y="1"/>
                  </a:moveTo>
                  <a:cubicBezTo>
                    <a:pt x="3457" y="1"/>
                    <a:pt x="2250" y="67"/>
                    <a:pt x="1048" y="200"/>
                  </a:cubicBezTo>
                  <a:cubicBezTo>
                    <a:pt x="913" y="215"/>
                    <a:pt x="777" y="232"/>
                    <a:pt x="652" y="284"/>
                  </a:cubicBezTo>
                  <a:cubicBezTo>
                    <a:pt x="202" y="475"/>
                    <a:pt x="72" y="1038"/>
                    <a:pt x="1" y="1520"/>
                  </a:cubicBezTo>
                  <a:lnTo>
                    <a:pt x="8500" y="2374"/>
                  </a:lnTo>
                  <a:cubicBezTo>
                    <a:pt x="8111" y="1565"/>
                    <a:pt x="7670" y="700"/>
                    <a:pt x="6868" y="299"/>
                  </a:cubicBezTo>
                  <a:cubicBezTo>
                    <a:pt x="6355" y="43"/>
                    <a:pt x="5764" y="14"/>
                    <a:pt x="5191" y="5"/>
                  </a:cubicBezTo>
                  <a:cubicBezTo>
                    <a:pt x="5016" y="2"/>
                    <a:pt x="4841" y="1"/>
                    <a:pt x="4666" y="1"/>
                  </a:cubicBezTo>
                  <a:close/>
                </a:path>
              </a:pathLst>
            </a:custGeom>
            <a:solidFill>
              <a:srgbClr val="4196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54" name="Google Shape;707;p41">
              <a:extLst>
                <a:ext uri="{FF2B5EF4-FFF2-40B4-BE49-F238E27FC236}">
                  <a16:creationId xmlns:a16="http://schemas.microsoft.com/office/drawing/2014/main" id="{A36C14E1-9A4E-6DE6-9590-57F7A88C77C8}"/>
                </a:ext>
              </a:extLst>
            </p:cNvPr>
            <p:cNvSpPr/>
            <p:nvPr/>
          </p:nvSpPr>
          <p:spPr>
            <a:xfrm>
              <a:off x="1970970" y="2319573"/>
              <a:ext cx="301520" cy="398327"/>
            </a:xfrm>
            <a:custGeom>
              <a:avLst/>
              <a:gdLst/>
              <a:ahLst/>
              <a:cxnLst/>
              <a:rect l="l" t="t" r="r" b="b"/>
              <a:pathLst>
                <a:path w="16137" h="21318" extrusionOk="0">
                  <a:moveTo>
                    <a:pt x="9873" y="1"/>
                  </a:moveTo>
                  <a:cubicBezTo>
                    <a:pt x="8726" y="1"/>
                    <a:pt x="7675" y="132"/>
                    <a:pt x="6244" y="194"/>
                  </a:cubicBezTo>
                  <a:cubicBezTo>
                    <a:pt x="5125" y="244"/>
                    <a:pt x="4008" y="374"/>
                    <a:pt x="2911" y="616"/>
                  </a:cubicBezTo>
                  <a:cubicBezTo>
                    <a:pt x="1696" y="885"/>
                    <a:pt x="638" y="1207"/>
                    <a:pt x="388" y="2855"/>
                  </a:cubicBezTo>
                  <a:cubicBezTo>
                    <a:pt x="0" y="5406"/>
                    <a:pt x="325" y="7983"/>
                    <a:pt x="1101" y="10403"/>
                  </a:cubicBezTo>
                  <a:cubicBezTo>
                    <a:pt x="1615" y="12006"/>
                    <a:pt x="4684" y="17553"/>
                    <a:pt x="3923" y="18627"/>
                  </a:cubicBezTo>
                  <a:cubicBezTo>
                    <a:pt x="3749" y="18871"/>
                    <a:pt x="3315" y="19338"/>
                    <a:pt x="3262" y="19644"/>
                  </a:cubicBezTo>
                  <a:cubicBezTo>
                    <a:pt x="3069" y="20765"/>
                    <a:pt x="5602" y="21159"/>
                    <a:pt x="6686" y="21249"/>
                  </a:cubicBezTo>
                  <a:cubicBezTo>
                    <a:pt x="7301" y="21299"/>
                    <a:pt x="7948" y="21318"/>
                    <a:pt x="8605" y="21318"/>
                  </a:cubicBezTo>
                  <a:cubicBezTo>
                    <a:pt x="9714" y="21318"/>
                    <a:pt x="10848" y="21264"/>
                    <a:pt x="11888" y="21215"/>
                  </a:cubicBezTo>
                  <a:cubicBezTo>
                    <a:pt x="13142" y="21156"/>
                    <a:pt x="15886" y="20718"/>
                    <a:pt x="16080" y="19170"/>
                  </a:cubicBezTo>
                  <a:cubicBezTo>
                    <a:pt x="16119" y="18864"/>
                    <a:pt x="15968" y="18619"/>
                    <a:pt x="15818" y="18396"/>
                  </a:cubicBezTo>
                  <a:cubicBezTo>
                    <a:pt x="15626" y="18112"/>
                    <a:pt x="15182" y="17772"/>
                    <a:pt x="15023" y="17460"/>
                  </a:cubicBezTo>
                  <a:cubicBezTo>
                    <a:pt x="14640" y="16708"/>
                    <a:pt x="14306" y="13546"/>
                    <a:pt x="14437" y="12738"/>
                  </a:cubicBezTo>
                  <a:cubicBezTo>
                    <a:pt x="14579" y="11873"/>
                    <a:pt x="15346" y="11406"/>
                    <a:pt x="15691" y="9479"/>
                  </a:cubicBezTo>
                  <a:cubicBezTo>
                    <a:pt x="16136" y="6996"/>
                    <a:pt x="15118" y="5067"/>
                    <a:pt x="14549" y="4240"/>
                  </a:cubicBezTo>
                  <a:cubicBezTo>
                    <a:pt x="13745" y="3072"/>
                    <a:pt x="14222" y="3078"/>
                    <a:pt x="13947" y="1646"/>
                  </a:cubicBezTo>
                  <a:cubicBezTo>
                    <a:pt x="13897" y="1388"/>
                    <a:pt x="13839" y="1113"/>
                    <a:pt x="13663" y="933"/>
                  </a:cubicBezTo>
                  <a:cubicBezTo>
                    <a:pt x="13489" y="756"/>
                    <a:pt x="12289" y="208"/>
                    <a:pt x="12054" y="171"/>
                  </a:cubicBezTo>
                  <a:cubicBezTo>
                    <a:pt x="11234" y="45"/>
                    <a:pt x="10537" y="1"/>
                    <a:pt x="9873" y="1"/>
                  </a:cubicBezTo>
                  <a:close/>
                </a:path>
              </a:pathLst>
            </a:custGeom>
            <a:solidFill>
              <a:srgbClr val="6BC2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55" name="Google Shape;708;p41">
              <a:extLst>
                <a:ext uri="{FF2B5EF4-FFF2-40B4-BE49-F238E27FC236}">
                  <a16:creationId xmlns:a16="http://schemas.microsoft.com/office/drawing/2014/main" id="{3A0110C2-95A3-9838-DF4D-C1878FB439C6}"/>
                </a:ext>
              </a:extLst>
            </p:cNvPr>
            <p:cNvSpPr/>
            <p:nvPr/>
          </p:nvSpPr>
          <p:spPr>
            <a:xfrm>
              <a:off x="2000754" y="2245935"/>
              <a:ext cx="131449" cy="98788"/>
            </a:xfrm>
            <a:custGeom>
              <a:avLst/>
              <a:gdLst/>
              <a:ahLst/>
              <a:cxnLst/>
              <a:rect l="l" t="t" r="r" b="b"/>
              <a:pathLst>
                <a:path w="7035" h="5287" extrusionOk="0">
                  <a:moveTo>
                    <a:pt x="2844" y="0"/>
                  </a:moveTo>
                  <a:cubicBezTo>
                    <a:pt x="2129" y="0"/>
                    <a:pt x="1420" y="427"/>
                    <a:pt x="950" y="991"/>
                  </a:cubicBezTo>
                  <a:cubicBezTo>
                    <a:pt x="287" y="1783"/>
                    <a:pt x="0" y="3015"/>
                    <a:pt x="619" y="3843"/>
                  </a:cubicBezTo>
                  <a:cubicBezTo>
                    <a:pt x="849" y="4152"/>
                    <a:pt x="1180" y="4371"/>
                    <a:pt x="1517" y="4558"/>
                  </a:cubicBezTo>
                  <a:cubicBezTo>
                    <a:pt x="2289" y="4989"/>
                    <a:pt x="3171" y="5287"/>
                    <a:pt x="4046" y="5287"/>
                  </a:cubicBezTo>
                  <a:cubicBezTo>
                    <a:pt x="4331" y="5287"/>
                    <a:pt x="4616" y="5255"/>
                    <a:pt x="4895" y="5186"/>
                  </a:cubicBezTo>
                  <a:cubicBezTo>
                    <a:pt x="6035" y="4905"/>
                    <a:pt x="7034" y="3887"/>
                    <a:pt x="7020" y="2713"/>
                  </a:cubicBezTo>
                  <a:cubicBezTo>
                    <a:pt x="7009" y="1652"/>
                    <a:pt x="6233" y="766"/>
                    <a:pt x="5451" y="50"/>
                  </a:cubicBezTo>
                  <a:lnTo>
                    <a:pt x="3310" y="64"/>
                  </a:lnTo>
                  <a:cubicBezTo>
                    <a:pt x="3156" y="21"/>
                    <a:pt x="3000" y="0"/>
                    <a:pt x="2844" y="0"/>
                  </a:cubicBezTo>
                  <a:close/>
                </a:path>
              </a:pathLst>
            </a:custGeom>
            <a:solidFill>
              <a:srgbClr val="E0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56" name="Google Shape;709;p41">
              <a:extLst>
                <a:ext uri="{FF2B5EF4-FFF2-40B4-BE49-F238E27FC236}">
                  <a16:creationId xmlns:a16="http://schemas.microsoft.com/office/drawing/2014/main" id="{E6AA6D94-43E2-39D5-7A95-EE0E075AD4A7}"/>
                </a:ext>
              </a:extLst>
            </p:cNvPr>
            <p:cNvSpPr/>
            <p:nvPr/>
          </p:nvSpPr>
          <p:spPr>
            <a:xfrm>
              <a:off x="2227684" y="2420304"/>
              <a:ext cx="194754" cy="252453"/>
            </a:xfrm>
            <a:custGeom>
              <a:avLst/>
              <a:gdLst/>
              <a:ahLst/>
              <a:cxnLst/>
              <a:rect l="l" t="t" r="r" b="b"/>
              <a:pathLst>
                <a:path w="10423" h="13511" extrusionOk="0">
                  <a:moveTo>
                    <a:pt x="3870" y="1"/>
                  </a:moveTo>
                  <a:lnTo>
                    <a:pt x="0" y="3528"/>
                  </a:lnTo>
                  <a:cubicBezTo>
                    <a:pt x="0" y="3528"/>
                    <a:pt x="4130" y="13510"/>
                    <a:pt x="5922" y="13510"/>
                  </a:cubicBezTo>
                  <a:cubicBezTo>
                    <a:pt x="7226" y="13510"/>
                    <a:pt x="10422" y="4296"/>
                    <a:pt x="10422" y="4296"/>
                  </a:cubicBezTo>
                  <a:lnTo>
                    <a:pt x="8402" y="3339"/>
                  </a:lnTo>
                  <a:lnTo>
                    <a:pt x="6150" y="7199"/>
                  </a:lnTo>
                  <a:lnTo>
                    <a:pt x="3870" y="1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57" name="Google Shape;710;p41">
              <a:extLst>
                <a:ext uri="{FF2B5EF4-FFF2-40B4-BE49-F238E27FC236}">
                  <a16:creationId xmlns:a16="http://schemas.microsoft.com/office/drawing/2014/main" id="{A4B36A4F-F11C-37AF-24DE-28FDFB9F5EB3}"/>
                </a:ext>
              </a:extLst>
            </p:cNvPr>
            <p:cNvSpPr/>
            <p:nvPr/>
          </p:nvSpPr>
          <p:spPr>
            <a:xfrm>
              <a:off x="2377201" y="2388408"/>
              <a:ext cx="86343" cy="115511"/>
            </a:xfrm>
            <a:custGeom>
              <a:avLst/>
              <a:gdLst/>
              <a:ahLst/>
              <a:cxnLst/>
              <a:rect l="l" t="t" r="r" b="b"/>
              <a:pathLst>
                <a:path w="4621" h="6182" extrusionOk="0">
                  <a:moveTo>
                    <a:pt x="2984" y="0"/>
                  </a:moveTo>
                  <a:cubicBezTo>
                    <a:pt x="2739" y="0"/>
                    <a:pt x="2547" y="409"/>
                    <a:pt x="2389" y="409"/>
                  </a:cubicBezTo>
                  <a:cubicBezTo>
                    <a:pt x="2371" y="409"/>
                    <a:pt x="2353" y="404"/>
                    <a:pt x="2336" y="392"/>
                  </a:cubicBezTo>
                  <a:cubicBezTo>
                    <a:pt x="2306" y="371"/>
                    <a:pt x="2259" y="362"/>
                    <a:pt x="2202" y="362"/>
                  </a:cubicBezTo>
                  <a:cubicBezTo>
                    <a:pt x="1928" y="362"/>
                    <a:pt x="1409" y="572"/>
                    <a:pt x="1248" y="713"/>
                  </a:cubicBezTo>
                  <a:cubicBezTo>
                    <a:pt x="1055" y="883"/>
                    <a:pt x="715" y="1756"/>
                    <a:pt x="574" y="2022"/>
                  </a:cubicBezTo>
                  <a:cubicBezTo>
                    <a:pt x="432" y="2290"/>
                    <a:pt x="602" y="3646"/>
                    <a:pt x="620" y="3932"/>
                  </a:cubicBezTo>
                  <a:cubicBezTo>
                    <a:pt x="670" y="4679"/>
                    <a:pt x="0" y="5733"/>
                    <a:pt x="0" y="5733"/>
                  </a:cubicBezTo>
                  <a:lnTo>
                    <a:pt x="2325" y="6181"/>
                  </a:lnTo>
                  <a:cubicBezTo>
                    <a:pt x="2576" y="5711"/>
                    <a:pt x="2719" y="5432"/>
                    <a:pt x="2981" y="5274"/>
                  </a:cubicBezTo>
                  <a:cubicBezTo>
                    <a:pt x="3514" y="4953"/>
                    <a:pt x="3914" y="4498"/>
                    <a:pt x="4109" y="4133"/>
                  </a:cubicBezTo>
                  <a:cubicBezTo>
                    <a:pt x="4302" y="3769"/>
                    <a:pt x="4523" y="3350"/>
                    <a:pt x="4572" y="3027"/>
                  </a:cubicBezTo>
                  <a:cubicBezTo>
                    <a:pt x="4620" y="2703"/>
                    <a:pt x="4475" y="2720"/>
                    <a:pt x="4451" y="2550"/>
                  </a:cubicBezTo>
                  <a:cubicBezTo>
                    <a:pt x="4427" y="2381"/>
                    <a:pt x="4521" y="2348"/>
                    <a:pt x="4451" y="2017"/>
                  </a:cubicBezTo>
                  <a:cubicBezTo>
                    <a:pt x="4375" y="1654"/>
                    <a:pt x="4159" y="1725"/>
                    <a:pt x="4087" y="1580"/>
                  </a:cubicBezTo>
                  <a:cubicBezTo>
                    <a:pt x="4014" y="1435"/>
                    <a:pt x="4038" y="1264"/>
                    <a:pt x="3990" y="1070"/>
                  </a:cubicBezTo>
                  <a:cubicBezTo>
                    <a:pt x="3941" y="877"/>
                    <a:pt x="3553" y="827"/>
                    <a:pt x="3553" y="561"/>
                  </a:cubicBezTo>
                  <a:cubicBezTo>
                    <a:pt x="3553" y="295"/>
                    <a:pt x="3311" y="52"/>
                    <a:pt x="3021" y="3"/>
                  </a:cubicBezTo>
                  <a:cubicBezTo>
                    <a:pt x="3008" y="1"/>
                    <a:pt x="2996" y="0"/>
                    <a:pt x="2984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58" name="Google Shape;711;p41">
              <a:extLst>
                <a:ext uri="{FF2B5EF4-FFF2-40B4-BE49-F238E27FC236}">
                  <a16:creationId xmlns:a16="http://schemas.microsoft.com/office/drawing/2014/main" id="{A3D3A467-79E1-A7C9-A632-59357F37AD01}"/>
                </a:ext>
              </a:extLst>
            </p:cNvPr>
            <p:cNvSpPr/>
            <p:nvPr/>
          </p:nvSpPr>
          <p:spPr>
            <a:xfrm>
              <a:off x="2388169" y="2348759"/>
              <a:ext cx="33652" cy="60614"/>
            </a:xfrm>
            <a:custGeom>
              <a:avLst/>
              <a:gdLst/>
              <a:ahLst/>
              <a:cxnLst/>
              <a:rect l="l" t="t" r="r" b="b"/>
              <a:pathLst>
                <a:path w="1801" h="3244" extrusionOk="0">
                  <a:moveTo>
                    <a:pt x="297" y="1"/>
                  </a:moveTo>
                  <a:cubicBezTo>
                    <a:pt x="256" y="1"/>
                    <a:pt x="212" y="14"/>
                    <a:pt x="166" y="46"/>
                  </a:cubicBezTo>
                  <a:cubicBezTo>
                    <a:pt x="1" y="163"/>
                    <a:pt x="51" y="362"/>
                    <a:pt x="86" y="443"/>
                  </a:cubicBezTo>
                  <a:cubicBezTo>
                    <a:pt x="122" y="524"/>
                    <a:pt x="1308" y="3206"/>
                    <a:pt x="1308" y="3206"/>
                  </a:cubicBezTo>
                  <a:cubicBezTo>
                    <a:pt x="1308" y="3206"/>
                    <a:pt x="1341" y="3244"/>
                    <a:pt x="1405" y="3244"/>
                  </a:cubicBezTo>
                  <a:cubicBezTo>
                    <a:pt x="1452" y="3244"/>
                    <a:pt x="1516" y="3224"/>
                    <a:pt x="1596" y="3153"/>
                  </a:cubicBezTo>
                  <a:cubicBezTo>
                    <a:pt x="1801" y="2972"/>
                    <a:pt x="1735" y="2882"/>
                    <a:pt x="1735" y="2882"/>
                  </a:cubicBezTo>
                  <a:cubicBezTo>
                    <a:pt x="1735" y="2882"/>
                    <a:pt x="574" y="222"/>
                    <a:pt x="522" y="143"/>
                  </a:cubicBezTo>
                  <a:cubicBezTo>
                    <a:pt x="485" y="86"/>
                    <a:pt x="402" y="1"/>
                    <a:pt x="297" y="1"/>
                  </a:cubicBezTo>
                  <a:close/>
                </a:path>
              </a:pathLst>
            </a:custGeom>
            <a:solidFill>
              <a:srgbClr val="1B22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59" name="Google Shape;712;p41">
              <a:extLst>
                <a:ext uri="{FF2B5EF4-FFF2-40B4-BE49-F238E27FC236}">
                  <a16:creationId xmlns:a16="http://schemas.microsoft.com/office/drawing/2014/main" id="{21642ED4-11C6-B259-809E-B98330DD9111}"/>
                </a:ext>
              </a:extLst>
            </p:cNvPr>
            <p:cNvSpPr/>
            <p:nvPr/>
          </p:nvSpPr>
          <p:spPr>
            <a:xfrm>
              <a:off x="2401024" y="2398554"/>
              <a:ext cx="23973" cy="24178"/>
            </a:xfrm>
            <a:custGeom>
              <a:avLst/>
              <a:gdLst/>
              <a:ahLst/>
              <a:cxnLst/>
              <a:rect l="l" t="t" r="r" b="b"/>
              <a:pathLst>
                <a:path w="1283" h="1294" extrusionOk="0">
                  <a:moveTo>
                    <a:pt x="1191" y="1"/>
                  </a:moveTo>
                  <a:cubicBezTo>
                    <a:pt x="1167" y="1"/>
                    <a:pt x="1141" y="12"/>
                    <a:pt x="1121" y="40"/>
                  </a:cubicBezTo>
                  <a:cubicBezTo>
                    <a:pt x="888" y="455"/>
                    <a:pt x="620" y="587"/>
                    <a:pt x="377" y="816"/>
                  </a:cubicBezTo>
                  <a:cubicBezTo>
                    <a:pt x="186" y="995"/>
                    <a:pt x="211" y="1111"/>
                    <a:pt x="1" y="1294"/>
                  </a:cubicBezTo>
                  <a:cubicBezTo>
                    <a:pt x="369" y="1266"/>
                    <a:pt x="305" y="1048"/>
                    <a:pt x="781" y="706"/>
                  </a:cubicBezTo>
                  <a:cubicBezTo>
                    <a:pt x="1001" y="547"/>
                    <a:pt x="1229" y="374"/>
                    <a:pt x="1273" y="103"/>
                  </a:cubicBezTo>
                  <a:cubicBezTo>
                    <a:pt x="1282" y="43"/>
                    <a:pt x="1239" y="1"/>
                    <a:pt x="1191" y="1"/>
                  </a:cubicBezTo>
                  <a:close/>
                </a:path>
              </a:pathLst>
            </a:custGeom>
            <a:solidFill>
              <a:srgbClr val="F2A1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60" name="Google Shape;713;p41">
              <a:extLst>
                <a:ext uri="{FF2B5EF4-FFF2-40B4-BE49-F238E27FC236}">
                  <a16:creationId xmlns:a16="http://schemas.microsoft.com/office/drawing/2014/main" id="{613F47AB-BCDF-4741-8FA7-C6CCBFD59626}"/>
                </a:ext>
              </a:extLst>
            </p:cNvPr>
            <p:cNvSpPr/>
            <p:nvPr/>
          </p:nvSpPr>
          <p:spPr>
            <a:xfrm>
              <a:off x="2156699" y="2319218"/>
              <a:ext cx="164932" cy="202209"/>
            </a:xfrm>
            <a:custGeom>
              <a:avLst/>
              <a:gdLst/>
              <a:ahLst/>
              <a:cxnLst/>
              <a:rect l="l" t="t" r="r" b="b"/>
              <a:pathLst>
                <a:path w="8827" h="10822" extrusionOk="0">
                  <a:moveTo>
                    <a:pt x="1761" y="1"/>
                  </a:moveTo>
                  <a:cubicBezTo>
                    <a:pt x="1129" y="1"/>
                    <a:pt x="573" y="41"/>
                    <a:pt x="187" y="41"/>
                  </a:cubicBezTo>
                  <a:cubicBezTo>
                    <a:pt x="120" y="41"/>
                    <a:pt x="57" y="40"/>
                    <a:pt x="1" y="37"/>
                  </a:cubicBezTo>
                  <a:lnTo>
                    <a:pt x="1" y="37"/>
                  </a:lnTo>
                  <a:lnTo>
                    <a:pt x="1766" y="6888"/>
                  </a:lnTo>
                  <a:cubicBezTo>
                    <a:pt x="2566" y="7196"/>
                    <a:pt x="3664" y="10651"/>
                    <a:pt x="3747" y="10713"/>
                  </a:cubicBezTo>
                  <a:cubicBezTo>
                    <a:pt x="4087" y="10787"/>
                    <a:pt x="4407" y="10822"/>
                    <a:pt x="4712" y="10822"/>
                  </a:cubicBezTo>
                  <a:cubicBezTo>
                    <a:pt x="6394" y="10822"/>
                    <a:pt x="7591" y="9768"/>
                    <a:pt x="8827" y="8507"/>
                  </a:cubicBezTo>
                  <a:cubicBezTo>
                    <a:pt x="8240" y="6886"/>
                    <a:pt x="7405" y="2888"/>
                    <a:pt x="5947" y="1364"/>
                  </a:cubicBezTo>
                  <a:cubicBezTo>
                    <a:pt x="4823" y="188"/>
                    <a:pt x="3117" y="1"/>
                    <a:pt x="1761" y="1"/>
                  </a:cubicBezTo>
                  <a:close/>
                </a:path>
              </a:pathLst>
            </a:custGeom>
            <a:solidFill>
              <a:srgbClr val="6BC2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661" name="Google Shape;714;p41">
            <a:extLst>
              <a:ext uri="{FF2B5EF4-FFF2-40B4-BE49-F238E27FC236}">
                <a16:creationId xmlns:a16="http://schemas.microsoft.com/office/drawing/2014/main" id="{2FAB3503-14B9-A17D-5F54-5075BFF1DE36}"/>
              </a:ext>
            </a:extLst>
          </p:cNvPr>
          <p:cNvGrpSpPr/>
          <p:nvPr/>
        </p:nvGrpSpPr>
        <p:grpSpPr>
          <a:xfrm>
            <a:off x="2486952" y="2053662"/>
            <a:ext cx="1196018" cy="2503640"/>
            <a:chOff x="5504204" y="3107740"/>
            <a:chExt cx="684338" cy="1432616"/>
          </a:xfrm>
        </p:grpSpPr>
        <p:sp>
          <p:nvSpPr>
            <p:cNvPr id="662" name="Google Shape;715;p41">
              <a:extLst>
                <a:ext uri="{FF2B5EF4-FFF2-40B4-BE49-F238E27FC236}">
                  <a16:creationId xmlns:a16="http://schemas.microsoft.com/office/drawing/2014/main" id="{933E3CB7-5207-E9A1-1C1B-17CA3235A962}"/>
                </a:ext>
              </a:extLst>
            </p:cNvPr>
            <p:cNvSpPr/>
            <p:nvPr/>
          </p:nvSpPr>
          <p:spPr>
            <a:xfrm>
              <a:off x="5628347" y="4010581"/>
              <a:ext cx="560195" cy="516547"/>
            </a:xfrm>
            <a:custGeom>
              <a:avLst/>
              <a:gdLst/>
              <a:ahLst/>
              <a:cxnLst/>
              <a:rect l="l" t="t" r="r" b="b"/>
              <a:pathLst>
                <a:path w="29981" h="27645" extrusionOk="0">
                  <a:moveTo>
                    <a:pt x="0" y="0"/>
                  </a:moveTo>
                  <a:lnTo>
                    <a:pt x="0" y="27645"/>
                  </a:lnTo>
                  <a:lnTo>
                    <a:pt x="29981" y="27645"/>
                  </a:lnTo>
                  <a:lnTo>
                    <a:pt x="29981" y="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63" name="Google Shape;716;p41">
              <a:extLst>
                <a:ext uri="{FF2B5EF4-FFF2-40B4-BE49-F238E27FC236}">
                  <a16:creationId xmlns:a16="http://schemas.microsoft.com/office/drawing/2014/main" id="{3C9292F0-AB9F-5E2B-F3D9-4DCA67AB5A58}"/>
                </a:ext>
              </a:extLst>
            </p:cNvPr>
            <p:cNvSpPr/>
            <p:nvPr/>
          </p:nvSpPr>
          <p:spPr>
            <a:xfrm>
              <a:off x="5585222" y="4425313"/>
              <a:ext cx="49310" cy="61679"/>
            </a:xfrm>
            <a:custGeom>
              <a:avLst/>
              <a:gdLst/>
              <a:ahLst/>
              <a:cxnLst/>
              <a:rect l="l" t="t" r="r" b="b"/>
              <a:pathLst>
                <a:path w="2639" h="3301" extrusionOk="0">
                  <a:moveTo>
                    <a:pt x="2639" y="0"/>
                  </a:moveTo>
                  <a:lnTo>
                    <a:pt x="1" y="717"/>
                  </a:lnTo>
                  <a:cubicBezTo>
                    <a:pt x="1" y="717"/>
                    <a:pt x="92" y="2304"/>
                    <a:pt x="185" y="2888"/>
                  </a:cubicBezTo>
                  <a:cubicBezTo>
                    <a:pt x="233" y="3185"/>
                    <a:pt x="740" y="3300"/>
                    <a:pt x="1252" y="3300"/>
                  </a:cubicBezTo>
                  <a:cubicBezTo>
                    <a:pt x="1750" y="3300"/>
                    <a:pt x="2252" y="3191"/>
                    <a:pt x="2346" y="3032"/>
                  </a:cubicBezTo>
                  <a:cubicBezTo>
                    <a:pt x="2537" y="2710"/>
                    <a:pt x="2639" y="0"/>
                    <a:pt x="2639" y="0"/>
                  </a:cubicBezTo>
                  <a:close/>
                </a:path>
              </a:pathLst>
            </a:custGeom>
            <a:solidFill>
              <a:srgbClr val="FEAF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64" name="Google Shape;717;p41">
              <a:extLst>
                <a:ext uri="{FF2B5EF4-FFF2-40B4-BE49-F238E27FC236}">
                  <a16:creationId xmlns:a16="http://schemas.microsoft.com/office/drawing/2014/main" id="{205C72FC-6205-BA26-D816-6804125F20EC}"/>
                </a:ext>
              </a:extLst>
            </p:cNvPr>
            <p:cNvSpPr/>
            <p:nvPr/>
          </p:nvSpPr>
          <p:spPr>
            <a:xfrm>
              <a:off x="5527224" y="3856187"/>
              <a:ext cx="381286" cy="598312"/>
            </a:xfrm>
            <a:custGeom>
              <a:avLst/>
              <a:gdLst/>
              <a:ahLst/>
              <a:cxnLst/>
              <a:rect l="l" t="t" r="r" b="b"/>
              <a:pathLst>
                <a:path w="20406" h="32021" extrusionOk="0">
                  <a:moveTo>
                    <a:pt x="18579" y="0"/>
                  </a:moveTo>
                  <a:cubicBezTo>
                    <a:pt x="11392" y="0"/>
                    <a:pt x="1498" y="2829"/>
                    <a:pt x="691" y="6335"/>
                  </a:cubicBezTo>
                  <a:cubicBezTo>
                    <a:pt x="0" y="9331"/>
                    <a:pt x="1700" y="24297"/>
                    <a:pt x="3000" y="31728"/>
                  </a:cubicBezTo>
                  <a:cubicBezTo>
                    <a:pt x="3444" y="31946"/>
                    <a:pt x="3911" y="32020"/>
                    <a:pt x="4341" y="32020"/>
                  </a:cubicBezTo>
                  <a:cubicBezTo>
                    <a:pt x="5244" y="32020"/>
                    <a:pt x="5980" y="31692"/>
                    <a:pt x="5980" y="31692"/>
                  </a:cubicBezTo>
                  <a:cubicBezTo>
                    <a:pt x="6604" y="27301"/>
                    <a:pt x="7352" y="20438"/>
                    <a:pt x="7265" y="14975"/>
                  </a:cubicBezTo>
                  <a:cubicBezTo>
                    <a:pt x="7239" y="13320"/>
                    <a:pt x="6590" y="11680"/>
                    <a:pt x="6439" y="10477"/>
                  </a:cubicBezTo>
                  <a:cubicBezTo>
                    <a:pt x="9284" y="10225"/>
                    <a:pt x="16650" y="9084"/>
                    <a:pt x="19660" y="9084"/>
                  </a:cubicBezTo>
                  <a:cubicBezTo>
                    <a:pt x="19724" y="9084"/>
                    <a:pt x="19787" y="9085"/>
                    <a:pt x="19847" y="9086"/>
                  </a:cubicBezTo>
                  <a:lnTo>
                    <a:pt x="20406" y="67"/>
                  </a:lnTo>
                  <a:cubicBezTo>
                    <a:pt x="19823" y="22"/>
                    <a:pt x="19212" y="0"/>
                    <a:pt x="18579" y="0"/>
                  </a:cubicBezTo>
                  <a:close/>
                </a:path>
              </a:pathLst>
            </a:custGeom>
            <a:solidFill>
              <a:srgbClr val="1034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65" name="Google Shape;718;p41">
              <a:extLst>
                <a:ext uri="{FF2B5EF4-FFF2-40B4-BE49-F238E27FC236}">
                  <a16:creationId xmlns:a16="http://schemas.microsoft.com/office/drawing/2014/main" id="{EC763331-364C-4D90-C0A2-A1BF7D4D043D}"/>
                </a:ext>
              </a:extLst>
            </p:cNvPr>
            <p:cNvSpPr/>
            <p:nvPr/>
          </p:nvSpPr>
          <p:spPr>
            <a:xfrm>
              <a:off x="5734964" y="4423631"/>
              <a:ext cx="50431" cy="64893"/>
            </a:xfrm>
            <a:custGeom>
              <a:avLst/>
              <a:gdLst/>
              <a:ahLst/>
              <a:cxnLst/>
              <a:rect l="l" t="t" r="r" b="b"/>
              <a:pathLst>
                <a:path w="2699" h="3473" extrusionOk="0">
                  <a:moveTo>
                    <a:pt x="2698" y="0"/>
                  </a:moveTo>
                  <a:lnTo>
                    <a:pt x="1" y="335"/>
                  </a:lnTo>
                  <a:cubicBezTo>
                    <a:pt x="1" y="335"/>
                    <a:pt x="107" y="2517"/>
                    <a:pt x="222" y="3098"/>
                  </a:cubicBezTo>
                  <a:cubicBezTo>
                    <a:pt x="276" y="3368"/>
                    <a:pt x="712" y="3472"/>
                    <a:pt x="1179" y="3472"/>
                  </a:cubicBezTo>
                  <a:cubicBezTo>
                    <a:pt x="1714" y="3472"/>
                    <a:pt x="2291" y="3337"/>
                    <a:pt x="2386" y="3160"/>
                  </a:cubicBezTo>
                  <a:cubicBezTo>
                    <a:pt x="2566" y="2831"/>
                    <a:pt x="2698" y="0"/>
                    <a:pt x="2698" y="0"/>
                  </a:cubicBezTo>
                  <a:close/>
                </a:path>
              </a:pathLst>
            </a:custGeom>
            <a:solidFill>
              <a:srgbClr val="FEAF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66" name="Google Shape;719;p41">
              <a:extLst>
                <a:ext uri="{FF2B5EF4-FFF2-40B4-BE49-F238E27FC236}">
                  <a16:creationId xmlns:a16="http://schemas.microsoft.com/office/drawing/2014/main" id="{AB0BF5C2-03EC-575C-14FD-DFD43E437A65}"/>
                </a:ext>
              </a:extLst>
            </p:cNvPr>
            <p:cNvSpPr/>
            <p:nvPr/>
          </p:nvSpPr>
          <p:spPr>
            <a:xfrm>
              <a:off x="5672855" y="3864576"/>
              <a:ext cx="458081" cy="591586"/>
            </a:xfrm>
            <a:custGeom>
              <a:avLst/>
              <a:gdLst/>
              <a:ahLst/>
              <a:cxnLst/>
              <a:rect l="l" t="t" r="r" b="b"/>
              <a:pathLst>
                <a:path w="24516" h="31661" extrusionOk="0">
                  <a:moveTo>
                    <a:pt x="23330" y="1"/>
                  </a:moveTo>
                  <a:lnTo>
                    <a:pt x="13659" y="2"/>
                  </a:lnTo>
                  <a:cubicBezTo>
                    <a:pt x="13658" y="2"/>
                    <a:pt x="13656" y="2"/>
                    <a:pt x="13654" y="2"/>
                  </a:cubicBezTo>
                  <a:cubicBezTo>
                    <a:pt x="13296" y="2"/>
                    <a:pt x="2432" y="2139"/>
                    <a:pt x="1517" y="3761"/>
                  </a:cubicBezTo>
                  <a:cubicBezTo>
                    <a:pt x="0" y="6447"/>
                    <a:pt x="2382" y="22524"/>
                    <a:pt x="3060" y="31215"/>
                  </a:cubicBezTo>
                  <a:cubicBezTo>
                    <a:pt x="3060" y="31215"/>
                    <a:pt x="3594" y="31661"/>
                    <a:pt x="4580" y="31661"/>
                  </a:cubicBezTo>
                  <a:cubicBezTo>
                    <a:pt x="5043" y="31661"/>
                    <a:pt x="5605" y="31562"/>
                    <a:pt x="6259" y="31272"/>
                  </a:cubicBezTo>
                  <a:cubicBezTo>
                    <a:pt x="6851" y="26975"/>
                    <a:pt x="9486" y="15620"/>
                    <a:pt x="7236" y="9538"/>
                  </a:cubicBezTo>
                  <a:lnTo>
                    <a:pt x="7236" y="9538"/>
                  </a:lnTo>
                  <a:cubicBezTo>
                    <a:pt x="9486" y="9675"/>
                    <a:pt x="11725" y="9812"/>
                    <a:pt x="13834" y="9812"/>
                  </a:cubicBezTo>
                  <a:cubicBezTo>
                    <a:pt x="16838" y="9812"/>
                    <a:pt x="19579" y="9534"/>
                    <a:pt x="21714" y="8582"/>
                  </a:cubicBezTo>
                  <a:cubicBezTo>
                    <a:pt x="22802" y="8096"/>
                    <a:pt x="23237" y="7682"/>
                    <a:pt x="23828" y="6454"/>
                  </a:cubicBezTo>
                  <a:cubicBezTo>
                    <a:pt x="24516" y="5023"/>
                    <a:pt x="24083" y="1754"/>
                    <a:pt x="23330" y="1"/>
                  </a:cubicBezTo>
                  <a:close/>
                </a:path>
              </a:pathLst>
            </a:custGeom>
            <a:solidFill>
              <a:srgbClr val="1748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67" name="Google Shape;720;p41">
              <a:extLst>
                <a:ext uri="{FF2B5EF4-FFF2-40B4-BE49-F238E27FC236}">
                  <a16:creationId xmlns:a16="http://schemas.microsoft.com/office/drawing/2014/main" id="{3ADBE8D9-056D-87D3-9DA2-56E69BA1E14A}"/>
                </a:ext>
              </a:extLst>
            </p:cNvPr>
            <p:cNvSpPr/>
            <p:nvPr/>
          </p:nvSpPr>
          <p:spPr>
            <a:xfrm>
              <a:off x="5635223" y="3580489"/>
              <a:ext cx="224500" cy="332948"/>
            </a:xfrm>
            <a:custGeom>
              <a:avLst/>
              <a:gdLst/>
              <a:ahLst/>
              <a:cxnLst/>
              <a:rect l="l" t="t" r="r" b="b"/>
              <a:pathLst>
                <a:path w="12015" h="17819" extrusionOk="0">
                  <a:moveTo>
                    <a:pt x="7914" y="0"/>
                  </a:moveTo>
                  <a:cubicBezTo>
                    <a:pt x="7901" y="0"/>
                    <a:pt x="7888" y="1"/>
                    <a:pt x="7876" y="4"/>
                  </a:cubicBezTo>
                  <a:cubicBezTo>
                    <a:pt x="7431" y="608"/>
                    <a:pt x="6902" y="4485"/>
                    <a:pt x="6902" y="4485"/>
                  </a:cubicBezTo>
                  <a:cubicBezTo>
                    <a:pt x="6734" y="5588"/>
                    <a:pt x="1" y="15714"/>
                    <a:pt x="1" y="15714"/>
                  </a:cubicBezTo>
                  <a:cubicBezTo>
                    <a:pt x="1" y="15714"/>
                    <a:pt x="102" y="16580"/>
                    <a:pt x="743" y="17063"/>
                  </a:cubicBezTo>
                  <a:cubicBezTo>
                    <a:pt x="1432" y="17580"/>
                    <a:pt x="2195" y="17819"/>
                    <a:pt x="2195" y="17819"/>
                  </a:cubicBezTo>
                  <a:cubicBezTo>
                    <a:pt x="2195" y="17819"/>
                    <a:pt x="9483" y="9789"/>
                    <a:pt x="11171" y="6975"/>
                  </a:cubicBezTo>
                  <a:cubicBezTo>
                    <a:pt x="11256" y="6411"/>
                    <a:pt x="12014" y="2759"/>
                    <a:pt x="10595" y="2299"/>
                  </a:cubicBezTo>
                  <a:cubicBezTo>
                    <a:pt x="9987" y="2103"/>
                    <a:pt x="8452" y="0"/>
                    <a:pt x="7914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68" name="Google Shape;721;p41">
              <a:extLst>
                <a:ext uri="{FF2B5EF4-FFF2-40B4-BE49-F238E27FC236}">
                  <a16:creationId xmlns:a16="http://schemas.microsoft.com/office/drawing/2014/main" id="{23190A25-E199-32E8-FEF4-E69FF56F3914}"/>
                </a:ext>
              </a:extLst>
            </p:cNvPr>
            <p:cNvSpPr/>
            <p:nvPr/>
          </p:nvSpPr>
          <p:spPr>
            <a:xfrm>
              <a:off x="5760749" y="3408064"/>
              <a:ext cx="158860" cy="215401"/>
            </a:xfrm>
            <a:custGeom>
              <a:avLst/>
              <a:gdLst/>
              <a:ahLst/>
              <a:cxnLst/>
              <a:rect l="l" t="t" r="r" b="b"/>
              <a:pathLst>
                <a:path w="8502" h="11528" extrusionOk="0">
                  <a:moveTo>
                    <a:pt x="3394" y="0"/>
                  </a:moveTo>
                  <a:cubicBezTo>
                    <a:pt x="3394" y="0"/>
                    <a:pt x="2152" y="1103"/>
                    <a:pt x="1548" y="3810"/>
                  </a:cubicBezTo>
                  <a:cubicBezTo>
                    <a:pt x="1409" y="4441"/>
                    <a:pt x="659" y="7502"/>
                    <a:pt x="0" y="10166"/>
                  </a:cubicBezTo>
                  <a:cubicBezTo>
                    <a:pt x="528" y="10389"/>
                    <a:pt x="1742" y="10763"/>
                    <a:pt x="4289" y="11027"/>
                  </a:cubicBezTo>
                  <a:cubicBezTo>
                    <a:pt x="4969" y="11096"/>
                    <a:pt x="5469" y="11277"/>
                    <a:pt x="5816" y="11527"/>
                  </a:cubicBezTo>
                  <a:cubicBezTo>
                    <a:pt x="7190" y="8522"/>
                    <a:pt x="8501" y="5468"/>
                    <a:pt x="8501" y="5468"/>
                  </a:cubicBezTo>
                  <a:lnTo>
                    <a:pt x="3394" y="0"/>
                  </a:lnTo>
                  <a:close/>
                </a:path>
              </a:pathLst>
            </a:custGeom>
            <a:solidFill>
              <a:srgbClr val="AB99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69" name="Google Shape;722;p41">
              <a:extLst>
                <a:ext uri="{FF2B5EF4-FFF2-40B4-BE49-F238E27FC236}">
                  <a16:creationId xmlns:a16="http://schemas.microsoft.com/office/drawing/2014/main" id="{0E7FFD33-55F5-2DE9-615F-52CA33E9DD29}"/>
                </a:ext>
              </a:extLst>
            </p:cNvPr>
            <p:cNvSpPr/>
            <p:nvPr/>
          </p:nvSpPr>
          <p:spPr>
            <a:xfrm>
              <a:off x="5801875" y="3374170"/>
              <a:ext cx="332574" cy="513240"/>
            </a:xfrm>
            <a:custGeom>
              <a:avLst/>
              <a:gdLst/>
              <a:ahLst/>
              <a:cxnLst/>
              <a:rect l="l" t="t" r="r" b="b"/>
              <a:pathLst>
                <a:path w="17799" h="27468" extrusionOk="0">
                  <a:moveTo>
                    <a:pt x="7785" y="0"/>
                  </a:moveTo>
                  <a:cubicBezTo>
                    <a:pt x="5018" y="0"/>
                    <a:pt x="2634" y="704"/>
                    <a:pt x="1181" y="1814"/>
                  </a:cubicBezTo>
                  <a:cubicBezTo>
                    <a:pt x="0" y="3143"/>
                    <a:pt x="528" y="9831"/>
                    <a:pt x="942" y="15788"/>
                  </a:cubicBezTo>
                  <a:cubicBezTo>
                    <a:pt x="1187" y="19315"/>
                    <a:pt x="490" y="22724"/>
                    <a:pt x="364" y="27467"/>
                  </a:cubicBezTo>
                  <a:cubicBezTo>
                    <a:pt x="364" y="27467"/>
                    <a:pt x="1027" y="26829"/>
                    <a:pt x="4348" y="26708"/>
                  </a:cubicBezTo>
                  <a:cubicBezTo>
                    <a:pt x="8056" y="26572"/>
                    <a:pt x="13512" y="26708"/>
                    <a:pt x="16482" y="26331"/>
                  </a:cubicBezTo>
                  <a:cubicBezTo>
                    <a:pt x="16817" y="26104"/>
                    <a:pt x="16872" y="25615"/>
                    <a:pt x="16501" y="25020"/>
                  </a:cubicBezTo>
                  <a:cubicBezTo>
                    <a:pt x="16270" y="24646"/>
                    <a:pt x="16094" y="24244"/>
                    <a:pt x="16057" y="23806"/>
                  </a:cubicBezTo>
                  <a:cubicBezTo>
                    <a:pt x="15563" y="18050"/>
                    <a:pt x="17514" y="6530"/>
                    <a:pt x="17579" y="5732"/>
                  </a:cubicBezTo>
                  <a:cubicBezTo>
                    <a:pt x="17799" y="3002"/>
                    <a:pt x="16651" y="1937"/>
                    <a:pt x="13019" y="810"/>
                  </a:cubicBezTo>
                  <a:cubicBezTo>
                    <a:pt x="11215" y="249"/>
                    <a:pt x="9432" y="0"/>
                    <a:pt x="7785" y="0"/>
                  </a:cubicBezTo>
                  <a:close/>
                </a:path>
              </a:pathLst>
            </a:custGeom>
            <a:solidFill>
              <a:srgbClr val="AB99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70" name="Google Shape;723;p41">
              <a:extLst>
                <a:ext uri="{FF2B5EF4-FFF2-40B4-BE49-F238E27FC236}">
                  <a16:creationId xmlns:a16="http://schemas.microsoft.com/office/drawing/2014/main" id="{771F3150-DF13-4E21-F7B9-6C3942823731}"/>
                </a:ext>
              </a:extLst>
            </p:cNvPr>
            <p:cNvSpPr/>
            <p:nvPr/>
          </p:nvSpPr>
          <p:spPr>
            <a:xfrm>
              <a:off x="5677844" y="3866912"/>
              <a:ext cx="329024" cy="73320"/>
            </a:xfrm>
            <a:custGeom>
              <a:avLst/>
              <a:gdLst/>
              <a:ahLst/>
              <a:cxnLst/>
              <a:rect l="l" t="t" r="r" b="b"/>
              <a:pathLst>
                <a:path w="17609" h="3924" extrusionOk="0">
                  <a:moveTo>
                    <a:pt x="17609" y="0"/>
                  </a:moveTo>
                  <a:lnTo>
                    <a:pt x="0" y="257"/>
                  </a:lnTo>
                  <a:lnTo>
                    <a:pt x="10574" y="3923"/>
                  </a:lnTo>
                  <a:lnTo>
                    <a:pt x="17609" y="0"/>
                  </a:ln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71" name="Google Shape;724;p41">
              <a:extLst>
                <a:ext uri="{FF2B5EF4-FFF2-40B4-BE49-F238E27FC236}">
                  <a16:creationId xmlns:a16="http://schemas.microsoft.com/office/drawing/2014/main" id="{C1110707-E406-94BB-5873-04B812D4A9B9}"/>
                </a:ext>
              </a:extLst>
            </p:cNvPr>
            <p:cNvSpPr/>
            <p:nvPr/>
          </p:nvSpPr>
          <p:spPr>
            <a:xfrm>
              <a:off x="5873308" y="3866912"/>
              <a:ext cx="133560" cy="81074"/>
            </a:xfrm>
            <a:custGeom>
              <a:avLst/>
              <a:gdLst/>
              <a:ahLst/>
              <a:cxnLst/>
              <a:rect l="l" t="t" r="r" b="b"/>
              <a:pathLst>
                <a:path w="7148" h="4339" extrusionOk="0">
                  <a:moveTo>
                    <a:pt x="7148" y="0"/>
                  </a:moveTo>
                  <a:lnTo>
                    <a:pt x="1" y="3736"/>
                  </a:lnTo>
                  <a:lnTo>
                    <a:pt x="84" y="4338"/>
                  </a:lnTo>
                  <a:lnTo>
                    <a:pt x="7148" y="603"/>
                  </a:lnTo>
                  <a:lnTo>
                    <a:pt x="7148" y="0"/>
                  </a:ln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72" name="Google Shape;725;p41">
              <a:extLst>
                <a:ext uri="{FF2B5EF4-FFF2-40B4-BE49-F238E27FC236}">
                  <a16:creationId xmlns:a16="http://schemas.microsoft.com/office/drawing/2014/main" id="{90792209-8675-7FAE-772A-7BE2E995983B}"/>
                </a:ext>
              </a:extLst>
            </p:cNvPr>
            <p:cNvSpPr/>
            <p:nvPr/>
          </p:nvSpPr>
          <p:spPr>
            <a:xfrm>
              <a:off x="5749090" y="3831765"/>
              <a:ext cx="125787" cy="82868"/>
            </a:xfrm>
            <a:custGeom>
              <a:avLst/>
              <a:gdLst/>
              <a:ahLst/>
              <a:cxnLst/>
              <a:rect l="l" t="t" r="r" b="b"/>
              <a:pathLst>
                <a:path w="6732" h="4435" extrusionOk="0">
                  <a:moveTo>
                    <a:pt x="5722" y="1"/>
                  </a:moveTo>
                  <a:lnTo>
                    <a:pt x="4238" y="686"/>
                  </a:lnTo>
                  <a:cubicBezTo>
                    <a:pt x="4238" y="686"/>
                    <a:pt x="3599" y="176"/>
                    <a:pt x="2718" y="176"/>
                  </a:cubicBezTo>
                  <a:cubicBezTo>
                    <a:pt x="2323" y="176"/>
                    <a:pt x="1879" y="278"/>
                    <a:pt x="1423" y="576"/>
                  </a:cubicBezTo>
                  <a:cubicBezTo>
                    <a:pt x="1" y="1504"/>
                    <a:pt x="1329" y="4434"/>
                    <a:pt x="2375" y="4434"/>
                  </a:cubicBezTo>
                  <a:cubicBezTo>
                    <a:pt x="2414" y="4434"/>
                    <a:pt x="2451" y="4430"/>
                    <a:pt x="2489" y="4422"/>
                  </a:cubicBezTo>
                  <a:cubicBezTo>
                    <a:pt x="3548" y="4194"/>
                    <a:pt x="6732" y="2163"/>
                    <a:pt x="6732" y="2163"/>
                  </a:cubicBezTo>
                  <a:lnTo>
                    <a:pt x="5722" y="1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73" name="Google Shape;726;p41">
              <a:extLst>
                <a:ext uri="{FF2B5EF4-FFF2-40B4-BE49-F238E27FC236}">
                  <a16:creationId xmlns:a16="http://schemas.microsoft.com/office/drawing/2014/main" id="{918670E7-EE22-8519-8964-0DD73EB538CB}"/>
                </a:ext>
              </a:extLst>
            </p:cNvPr>
            <p:cNvSpPr/>
            <p:nvPr/>
          </p:nvSpPr>
          <p:spPr>
            <a:xfrm>
              <a:off x="6032541" y="3408120"/>
              <a:ext cx="133841" cy="209982"/>
            </a:xfrm>
            <a:custGeom>
              <a:avLst/>
              <a:gdLst/>
              <a:ahLst/>
              <a:cxnLst/>
              <a:rect l="l" t="t" r="r" b="b"/>
              <a:pathLst>
                <a:path w="7163" h="11238" extrusionOk="0">
                  <a:moveTo>
                    <a:pt x="2920" y="1"/>
                  </a:moveTo>
                  <a:cubicBezTo>
                    <a:pt x="1033" y="1"/>
                    <a:pt x="416" y="2655"/>
                    <a:pt x="187" y="4348"/>
                  </a:cubicBezTo>
                  <a:cubicBezTo>
                    <a:pt x="1" y="5674"/>
                    <a:pt x="341" y="7415"/>
                    <a:pt x="472" y="8755"/>
                  </a:cubicBezTo>
                  <a:cubicBezTo>
                    <a:pt x="555" y="9658"/>
                    <a:pt x="646" y="10434"/>
                    <a:pt x="736" y="11176"/>
                  </a:cubicBezTo>
                  <a:cubicBezTo>
                    <a:pt x="1150" y="11212"/>
                    <a:pt x="1764" y="11238"/>
                    <a:pt x="2496" y="11238"/>
                  </a:cubicBezTo>
                  <a:cubicBezTo>
                    <a:pt x="3654" y="11238"/>
                    <a:pt x="5109" y="11172"/>
                    <a:pt x="6538" y="10972"/>
                  </a:cubicBezTo>
                  <a:cubicBezTo>
                    <a:pt x="6538" y="10903"/>
                    <a:pt x="7163" y="670"/>
                    <a:pt x="3283" y="32"/>
                  </a:cubicBezTo>
                  <a:cubicBezTo>
                    <a:pt x="3157" y="11"/>
                    <a:pt x="3036" y="1"/>
                    <a:pt x="2920" y="1"/>
                  </a:cubicBezTo>
                  <a:close/>
                </a:path>
              </a:pathLst>
            </a:custGeom>
            <a:solidFill>
              <a:srgbClr val="AB99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74" name="Google Shape;727;p41">
              <a:extLst>
                <a:ext uri="{FF2B5EF4-FFF2-40B4-BE49-F238E27FC236}">
                  <a16:creationId xmlns:a16="http://schemas.microsoft.com/office/drawing/2014/main" id="{55C137CB-DA1E-96CE-5CED-7E1555446799}"/>
                </a:ext>
              </a:extLst>
            </p:cNvPr>
            <p:cNvSpPr/>
            <p:nvPr/>
          </p:nvSpPr>
          <p:spPr>
            <a:xfrm>
              <a:off x="5838292" y="3614104"/>
              <a:ext cx="309274" cy="264935"/>
            </a:xfrm>
            <a:custGeom>
              <a:avLst/>
              <a:gdLst/>
              <a:ahLst/>
              <a:cxnLst/>
              <a:rect l="l" t="t" r="r" b="b"/>
              <a:pathLst>
                <a:path w="16552" h="14179" extrusionOk="0">
                  <a:moveTo>
                    <a:pt x="16503" y="0"/>
                  </a:moveTo>
                  <a:lnTo>
                    <a:pt x="16503" y="0"/>
                  </a:lnTo>
                  <a:cubicBezTo>
                    <a:pt x="15237" y="177"/>
                    <a:pt x="14076" y="234"/>
                    <a:pt x="13109" y="234"/>
                  </a:cubicBezTo>
                  <a:cubicBezTo>
                    <a:pt x="12296" y="234"/>
                    <a:pt x="11620" y="194"/>
                    <a:pt x="11132" y="152"/>
                  </a:cubicBezTo>
                  <a:lnTo>
                    <a:pt x="11132" y="152"/>
                  </a:lnTo>
                  <a:cubicBezTo>
                    <a:pt x="11292" y="1458"/>
                    <a:pt x="11451" y="2651"/>
                    <a:pt x="11611" y="4261"/>
                  </a:cubicBezTo>
                  <a:cubicBezTo>
                    <a:pt x="10091" y="4927"/>
                    <a:pt x="8633" y="5892"/>
                    <a:pt x="7301" y="6905"/>
                  </a:cubicBezTo>
                  <a:cubicBezTo>
                    <a:pt x="4373" y="9140"/>
                    <a:pt x="131" y="12130"/>
                    <a:pt x="131" y="12130"/>
                  </a:cubicBezTo>
                  <a:cubicBezTo>
                    <a:pt x="131" y="12130"/>
                    <a:pt x="1" y="12561"/>
                    <a:pt x="112" y="13075"/>
                  </a:cubicBezTo>
                  <a:cubicBezTo>
                    <a:pt x="333" y="14060"/>
                    <a:pt x="679" y="14179"/>
                    <a:pt x="833" y="14179"/>
                  </a:cubicBezTo>
                  <a:cubicBezTo>
                    <a:pt x="882" y="14179"/>
                    <a:pt x="911" y="14167"/>
                    <a:pt x="911" y="14167"/>
                  </a:cubicBezTo>
                  <a:cubicBezTo>
                    <a:pt x="911" y="14167"/>
                    <a:pt x="13415" y="9666"/>
                    <a:pt x="15323" y="7051"/>
                  </a:cubicBezTo>
                  <a:cubicBezTo>
                    <a:pt x="16552" y="5378"/>
                    <a:pt x="16420" y="2054"/>
                    <a:pt x="16503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75" name="Google Shape;728;p41">
              <a:extLst>
                <a:ext uri="{FF2B5EF4-FFF2-40B4-BE49-F238E27FC236}">
                  <a16:creationId xmlns:a16="http://schemas.microsoft.com/office/drawing/2014/main" id="{22BE21CC-24E2-FB2D-DF32-2CE70837DD13}"/>
                </a:ext>
              </a:extLst>
            </p:cNvPr>
            <p:cNvSpPr/>
            <p:nvPr/>
          </p:nvSpPr>
          <p:spPr>
            <a:xfrm>
              <a:off x="5838722" y="3841538"/>
              <a:ext cx="1925" cy="16891"/>
            </a:xfrm>
            <a:custGeom>
              <a:avLst/>
              <a:gdLst/>
              <a:ahLst/>
              <a:cxnLst/>
              <a:rect l="l" t="t" r="r" b="b"/>
              <a:pathLst>
                <a:path w="103" h="904" extrusionOk="0">
                  <a:moveTo>
                    <a:pt x="102" y="1"/>
                  </a:moveTo>
                  <a:cubicBezTo>
                    <a:pt x="69" y="109"/>
                    <a:pt x="0" y="465"/>
                    <a:pt x="84" y="879"/>
                  </a:cubicBezTo>
                  <a:lnTo>
                    <a:pt x="84" y="879"/>
                  </a:lnTo>
                  <a:cubicBezTo>
                    <a:pt x="35" y="631"/>
                    <a:pt x="62" y="290"/>
                    <a:pt x="102" y="1"/>
                  </a:cubicBezTo>
                  <a:close/>
                  <a:moveTo>
                    <a:pt x="84" y="879"/>
                  </a:moveTo>
                  <a:cubicBezTo>
                    <a:pt x="85" y="887"/>
                    <a:pt x="87" y="895"/>
                    <a:pt x="89" y="903"/>
                  </a:cubicBezTo>
                  <a:cubicBezTo>
                    <a:pt x="87" y="895"/>
                    <a:pt x="85" y="887"/>
                    <a:pt x="84" y="879"/>
                  </a:cubicBezTo>
                  <a:close/>
                </a:path>
              </a:pathLst>
            </a:custGeom>
            <a:solidFill>
              <a:srgbClr val="FEAF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76" name="Google Shape;729;p41">
              <a:extLst>
                <a:ext uri="{FF2B5EF4-FFF2-40B4-BE49-F238E27FC236}">
                  <a16:creationId xmlns:a16="http://schemas.microsoft.com/office/drawing/2014/main" id="{001DE120-87DD-BAF2-7204-9ED0C1D462A8}"/>
                </a:ext>
              </a:extLst>
            </p:cNvPr>
            <p:cNvSpPr/>
            <p:nvPr/>
          </p:nvSpPr>
          <p:spPr>
            <a:xfrm>
              <a:off x="5519974" y="3677054"/>
              <a:ext cx="354903" cy="270932"/>
            </a:xfrm>
            <a:custGeom>
              <a:avLst/>
              <a:gdLst/>
              <a:ahLst/>
              <a:cxnLst/>
              <a:rect l="l" t="t" r="r" b="b"/>
              <a:pathLst>
                <a:path w="18994" h="14500" extrusionOk="0">
                  <a:moveTo>
                    <a:pt x="1037" y="1"/>
                  </a:moveTo>
                  <a:cubicBezTo>
                    <a:pt x="458" y="1"/>
                    <a:pt x="1" y="514"/>
                    <a:pt x="81" y="1098"/>
                  </a:cubicBezTo>
                  <a:lnTo>
                    <a:pt x="1630" y="12398"/>
                  </a:lnTo>
                  <a:cubicBezTo>
                    <a:pt x="1704" y="12939"/>
                    <a:pt x="2148" y="13354"/>
                    <a:pt x="2693" y="13390"/>
                  </a:cubicBezTo>
                  <a:lnTo>
                    <a:pt x="18994" y="14499"/>
                  </a:lnTo>
                  <a:lnTo>
                    <a:pt x="17263" y="1876"/>
                  </a:lnTo>
                  <a:cubicBezTo>
                    <a:pt x="17201" y="1422"/>
                    <a:pt x="16828" y="1074"/>
                    <a:pt x="16371" y="1043"/>
                  </a:cubicBezTo>
                  <a:lnTo>
                    <a:pt x="1104" y="3"/>
                  </a:lnTo>
                  <a:cubicBezTo>
                    <a:pt x="1082" y="2"/>
                    <a:pt x="1059" y="1"/>
                    <a:pt x="1037" y="1"/>
                  </a:cubicBez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77" name="Google Shape;730;p41">
              <a:extLst>
                <a:ext uri="{FF2B5EF4-FFF2-40B4-BE49-F238E27FC236}">
                  <a16:creationId xmlns:a16="http://schemas.microsoft.com/office/drawing/2014/main" id="{F4736ADD-381B-784A-1E1E-7D055D1669E7}"/>
                </a:ext>
              </a:extLst>
            </p:cNvPr>
            <p:cNvSpPr/>
            <p:nvPr/>
          </p:nvSpPr>
          <p:spPr>
            <a:xfrm>
              <a:off x="5826333" y="3205052"/>
              <a:ext cx="59717" cy="74179"/>
            </a:xfrm>
            <a:custGeom>
              <a:avLst/>
              <a:gdLst/>
              <a:ahLst/>
              <a:cxnLst/>
              <a:rect l="l" t="t" r="r" b="b"/>
              <a:pathLst>
                <a:path w="3196" h="3970" extrusionOk="0">
                  <a:moveTo>
                    <a:pt x="714" y="0"/>
                  </a:moveTo>
                  <a:lnTo>
                    <a:pt x="714" y="0"/>
                  </a:lnTo>
                  <a:cubicBezTo>
                    <a:pt x="714" y="0"/>
                    <a:pt x="0" y="2030"/>
                    <a:pt x="1179" y="2744"/>
                  </a:cubicBezTo>
                  <a:cubicBezTo>
                    <a:pt x="1179" y="2744"/>
                    <a:pt x="851" y="3769"/>
                    <a:pt x="2049" y="3962"/>
                  </a:cubicBezTo>
                  <a:cubicBezTo>
                    <a:pt x="2078" y="3967"/>
                    <a:pt x="2106" y="3969"/>
                    <a:pt x="2132" y="3969"/>
                  </a:cubicBezTo>
                  <a:cubicBezTo>
                    <a:pt x="3196" y="3969"/>
                    <a:pt x="2164" y="244"/>
                    <a:pt x="2164" y="244"/>
                  </a:cubicBezTo>
                  <a:lnTo>
                    <a:pt x="714" y="0"/>
                  </a:lnTo>
                  <a:close/>
                </a:path>
              </a:pathLst>
            </a:custGeom>
            <a:solidFill>
              <a:srgbClr val="41966F"/>
            </a:solidFill>
            <a:ln w="9525" cap="flat" cmpd="sng">
              <a:solidFill>
                <a:srgbClr val="41966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78" name="Google Shape;731;p41">
              <a:extLst>
                <a:ext uri="{FF2B5EF4-FFF2-40B4-BE49-F238E27FC236}">
                  <a16:creationId xmlns:a16="http://schemas.microsoft.com/office/drawing/2014/main" id="{C98E3C90-1B31-8393-C1B6-FAC46E43C5FD}"/>
                </a:ext>
              </a:extLst>
            </p:cNvPr>
            <p:cNvSpPr/>
            <p:nvPr/>
          </p:nvSpPr>
          <p:spPr>
            <a:xfrm>
              <a:off x="5917498" y="3306661"/>
              <a:ext cx="84923" cy="96508"/>
            </a:xfrm>
            <a:custGeom>
              <a:avLst/>
              <a:gdLst/>
              <a:ahLst/>
              <a:cxnLst/>
              <a:rect l="l" t="t" r="r" b="b"/>
              <a:pathLst>
                <a:path w="4545" h="5165" extrusionOk="0">
                  <a:moveTo>
                    <a:pt x="4544" y="0"/>
                  </a:moveTo>
                  <a:lnTo>
                    <a:pt x="241" y="1865"/>
                  </a:lnTo>
                  <a:cubicBezTo>
                    <a:pt x="241" y="1865"/>
                    <a:pt x="212" y="2359"/>
                    <a:pt x="174" y="2800"/>
                  </a:cubicBezTo>
                  <a:cubicBezTo>
                    <a:pt x="105" y="3102"/>
                    <a:pt x="55" y="3407"/>
                    <a:pt x="23" y="3716"/>
                  </a:cubicBezTo>
                  <a:cubicBezTo>
                    <a:pt x="0" y="3955"/>
                    <a:pt x="67" y="4716"/>
                    <a:pt x="180" y="4915"/>
                  </a:cubicBezTo>
                  <a:cubicBezTo>
                    <a:pt x="227" y="4999"/>
                    <a:pt x="293" y="5025"/>
                    <a:pt x="371" y="5025"/>
                  </a:cubicBezTo>
                  <a:cubicBezTo>
                    <a:pt x="504" y="5025"/>
                    <a:pt x="670" y="4950"/>
                    <a:pt x="838" y="4950"/>
                  </a:cubicBezTo>
                  <a:cubicBezTo>
                    <a:pt x="879" y="4950"/>
                    <a:pt x="919" y="4954"/>
                    <a:pt x="959" y="4965"/>
                  </a:cubicBezTo>
                  <a:cubicBezTo>
                    <a:pt x="1477" y="5107"/>
                    <a:pt x="1917" y="5165"/>
                    <a:pt x="2289" y="5165"/>
                  </a:cubicBezTo>
                  <a:cubicBezTo>
                    <a:pt x="4018" y="5165"/>
                    <a:pt x="4295" y="3907"/>
                    <a:pt x="4295" y="3907"/>
                  </a:cubicBezTo>
                  <a:cubicBezTo>
                    <a:pt x="4006" y="2803"/>
                    <a:pt x="4544" y="1"/>
                    <a:pt x="4544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79" name="Google Shape;732;p41">
              <a:extLst>
                <a:ext uri="{FF2B5EF4-FFF2-40B4-BE49-F238E27FC236}">
                  <a16:creationId xmlns:a16="http://schemas.microsoft.com/office/drawing/2014/main" id="{5495D47B-98E3-B340-2FB0-E5B68F338499}"/>
                </a:ext>
              </a:extLst>
            </p:cNvPr>
            <p:cNvSpPr/>
            <p:nvPr/>
          </p:nvSpPr>
          <p:spPr>
            <a:xfrm>
              <a:off x="5839245" y="3178388"/>
              <a:ext cx="179152" cy="174742"/>
            </a:xfrm>
            <a:custGeom>
              <a:avLst/>
              <a:gdLst/>
              <a:ahLst/>
              <a:cxnLst/>
              <a:rect l="l" t="t" r="r" b="b"/>
              <a:pathLst>
                <a:path w="9588" h="9352" extrusionOk="0">
                  <a:moveTo>
                    <a:pt x="3318" y="0"/>
                  </a:moveTo>
                  <a:cubicBezTo>
                    <a:pt x="2577" y="0"/>
                    <a:pt x="1903" y="135"/>
                    <a:pt x="1435" y="459"/>
                  </a:cubicBezTo>
                  <a:cubicBezTo>
                    <a:pt x="1" y="1454"/>
                    <a:pt x="983" y="4804"/>
                    <a:pt x="1343" y="6282"/>
                  </a:cubicBezTo>
                  <a:cubicBezTo>
                    <a:pt x="1568" y="7200"/>
                    <a:pt x="2001" y="8103"/>
                    <a:pt x="2749" y="8679"/>
                  </a:cubicBezTo>
                  <a:cubicBezTo>
                    <a:pt x="3346" y="9139"/>
                    <a:pt x="4103" y="9351"/>
                    <a:pt x="4861" y="9351"/>
                  </a:cubicBezTo>
                  <a:cubicBezTo>
                    <a:pt x="5107" y="9351"/>
                    <a:pt x="5353" y="9329"/>
                    <a:pt x="5594" y="9285"/>
                  </a:cubicBezTo>
                  <a:cubicBezTo>
                    <a:pt x="7324" y="8973"/>
                    <a:pt x="8804" y="7560"/>
                    <a:pt x="9196" y="5847"/>
                  </a:cubicBezTo>
                  <a:cubicBezTo>
                    <a:pt x="9587" y="4133"/>
                    <a:pt x="8868" y="2218"/>
                    <a:pt x="7446" y="1184"/>
                  </a:cubicBezTo>
                  <a:cubicBezTo>
                    <a:pt x="6567" y="546"/>
                    <a:pt x="4808" y="0"/>
                    <a:pt x="3318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80" name="Google Shape;733;p41">
              <a:extLst>
                <a:ext uri="{FF2B5EF4-FFF2-40B4-BE49-F238E27FC236}">
                  <a16:creationId xmlns:a16="http://schemas.microsoft.com/office/drawing/2014/main" id="{53220795-1D74-98C6-64BF-8ED27D5FC728}"/>
                </a:ext>
              </a:extLst>
            </p:cNvPr>
            <p:cNvSpPr/>
            <p:nvPr/>
          </p:nvSpPr>
          <p:spPr>
            <a:xfrm>
              <a:off x="5823848" y="3107740"/>
              <a:ext cx="234011" cy="211141"/>
            </a:xfrm>
            <a:custGeom>
              <a:avLst/>
              <a:gdLst/>
              <a:ahLst/>
              <a:cxnLst/>
              <a:rect l="l" t="t" r="r" b="b"/>
              <a:pathLst>
                <a:path w="12524" h="11300" extrusionOk="0">
                  <a:moveTo>
                    <a:pt x="6987" y="0"/>
                  </a:moveTo>
                  <a:cubicBezTo>
                    <a:pt x="6023" y="0"/>
                    <a:pt x="5055" y="477"/>
                    <a:pt x="4507" y="1275"/>
                  </a:cubicBezTo>
                  <a:cubicBezTo>
                    <a:pt x="4565" y="1190"/>
                    <a:pt x="3693" y="1019"/>
                    <a:pt x="3626" y="1008"/>
                  </a:cubicBezTo>
                  <a:cubicBezTo>
                    <a:pt x="3448" y="977"/>
                    <a:pt x="3266" y="959"/>
                    <a:pt x="3085" y="959"/>
                  </a:cubicBezTo>
                  <a:cubicBezTo>
                    <a:pt x="2904" y="959"/>
                    <a:pt x="2723" y="977"/>
                    <a:pt x="2545" y="1021"/>
                  </a:cubicBezTo>
                  <a:cubicBezTo>
                    <a:pt x="1878" y="1182"/>
                    <a:pt x="1275" y="1570"/>
                    <a:pt x="812" y="2073"/>
                  </a:cubicBezTo>
                  <a:cubicBezTo>
                    <a:pt x="395" y="2527"/>
                    <a:pt x="76" y="3102"/>
                    <a:pt x="16" y="3724"/>
                  </a:cubicBezTo>
                  <a:cubicBezTo>
                    <a:pt x="1" y="3874"/>
                    <a:pt x="3" y="4024"/>
                    <a:pt x="23" y="4174"/>
                  </a:cubicBezTo>
                  <a:cubicBezTo>
                    <a:pt x="170" y="5340"/>
                    <a:pt x="1264" y="6240"/>
                    <a:pt x="2391" y="6393"/>
                  </a:cubicBezTo>
                  <a:cubicBezTo>
                    <a:pt x="2732" y="6440"/>
                    <a:pt x="3167" y="6473"/>
                    <a:pt x="3631" y="6473"/>
                  </a:cubicBezTo>
                  <a:cubicBezTo>
                    <a:pt x="4737" y="6473"/>
                    <a:pt x="6005" y="6288"/>
                    <a:pt x="6545" y="5672"/>
                  </a:cubicBezTo>
                  <a:cubicBezTo>
                    <a:pt x="6570" y="6823"/>
                    <a:pt x="8655" y="9010"/>
                    <a:pt x="9710" y="9354"/>
                  </a:cubicBezTo>
                  <a:cubicBezTo>
                    <a:pt x="9654" y="10116"/>
                    <a:pt x="9556" y="10568"/>
                    <a:pt x="9454" y="11245"/>
                  </a:cubicBezTo>
                  <a:cubicBezTo>
                    <a:pt x="9531" y="11282"/>
                    <a:pt x="9614" y="11300"/>
                    <a:pt x="9700" y="11300"/>
                  </a:cubicBezTo>
                  <a:cubicBezTo>
                    <a:pt x="10206" y="11300"/>
                    <a:pt x="10824" y="10710"/>
                    <a:pt x="11084" y="10275"/>
                  </a:cubicBezTo>
                  <a:cubicBezTo>
                    <a:pt x="11387" y="9768"/>
                    <a:pt x="12524" y="6617"/>
                    <a:pt x="12232" y="5208"/>
                  </a:cubicBezTo>
                  <a:cubicBezTo>
                    <a:pt x="11949" y="3841"/>
                    <a:pt x="11364" y="2679"/>
                    <a:pt x="10017" y="2679"/>
                  </a:cubicBezTo>
                  <a:cubicBezTo>
                    <a:pt x="9976" y="2679"/>
                    <a:pt x="9934" y="2680"/>
                    <a:pt x="9890" y="2682"/>
                  </a:cubicBezTo>
                  <a:cubicBezTo>
                    <a:pt x="9780" y="1480"/>
                    <a:pt x="8860" y="395"/>
                    <a:pt x="7692" y="89"/>
                  </a:cubicBezTo>
                  <a:cubicBezTo>
                    <a:pt x="7461" y="29"/>
                    <a:pt x="7224" y="0"/>
                    <a:pt x="6987" y="0"/>
                  </a:cubicBezTo>
                  <a:close/>
                </a:path>
              </a:pathLst>
            </a:custGeom>
            <a:solidFill>
              <a:srgbClr val="4196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81" name="Google Shape;734;p41">
              <a:extLst>
                <a:ext uri="{FF2B5EF4-FFF2-40B4-BE49-F238E27FC236}">
                  <a16:creationId xmlns:a16="http://schemas.microsoft.com/office/drawing/2014/main" id="{0639616E-3AD8-7850-8656-F9D2F5D55083}"/>
                </a:ext>
              </a:extLst>
            </p:cNvPr>
            <p:cNvSpPr/>
            <p:nvPr/>
          </p:nvSpPr>
          <p:spPr>
            <a:xfrm>
              <a:off x="5973235" y="3233883"/>
              <a:ext cx="33988" cy="49739"/>
            </a:xfrm>
            <a:custGeom>
              <a:avLst/>
              <a:gdLst/>
              <a:ahLst/>
              <a:cxnLst/>
              <a:rect l="l" t="t" r="r" b="b"/>
              <a:pathLst>
                <a:path w="1819" h="2662" extrusionOk="0">
                  <a:moveTo>
                    <a:pt x="832" y="1"/>
                  </a:moveTo>
                  <a:cubicBezTo>
                    <a:pt x="561" y="1"/>
                    <a:pt x="314" y="140"/>
                    <a:pt x="197" y="240"/>
                  </a:cubicBezTo>
                  <a:cubicBezTo>
                    <a:pt x="100" y="322"/>
                    <a:pt x="40" y="439"/>
                    <a:pt x="31" y="566"/>
                  </a:cubicBezTo>
                  <a:cubicBezTo>
                    <a:pt x="1" y="967"/>
                    <a:pt x="10" y="1974"/>
                    <a:pt x="777" y="2529"/>
                  </a:cubicBezTo>
                  <a:cubicBezTo>
                    <a:pt x="903" y="2621"/>
                    <a:pt x="1015" y="2661"/>
                    <a:pt x="1114" y="2661"/>
                  </a:cubicBezTo>
                  <a:cubicBezTo>
                    <a:pt x="1770" y="2661"/>
                    <a:pt x="1819" y="855"/>
                    <a:pt x="1485" y="375"/>
                  </a:cubicBezTo>
                  <a:cubicBezTo>
                    <a:pt x="1289" y="93"/>
                    <a:pt x="1053" y="1"/>
                    <a:pt x="832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40" name="Google Shape;735;p41">
              <a:extLst>
                <a:ext uri="{FF2B5EF4-FFF2-40B4-BE49-F238E27FC236}">
                  <a16:creationId xmlns:a16="http://schemas.microsoft.com/office/drawing/2014/main" id="{FE70005D-C26C-E3E8-4336-EAC8F52CEA90}"/>
                </a:ext>
              </a:extLst>
            </p:cNvPr>
            <p:cNvSpPr/>
            <p:nvPr/>
          </p:nvSpPr>
          <p:spPr>
            <a:xfrm>
              <a:off x="5920861" y="3356568"/>
              <a:ext cx="92902" cy="72255"/>
            </a:xfrm>
            <a:custGeom>
              <a:avLst/>
              <a:gdLst/>
              <a:ahLst/>
              <a:cxnLst/>
              <a:rect l="l" t="t" r="r" b="b"/>
              <a:pathLst>
                <a:path w="4972" h="3867" extrusionOk="0">
                  <a:moveTo>
                    <a:pt x="4037" y="1"/>
                  </a:moveTo>
                  <a:cubicBezTo>
                    <a:pt x="2780" y="747"/>
                    <a:pt x="0" y="2244"/>
                    <a:pt x="0" y="2244"/>
                  </a:cubicBezTo>
                  <a:lnTo>
                    <a:pt x="655" y="3867"/>
                  </a:lnTo>
                  <a:cubicBezTo>
                    <a:pt x="655" y="3867"/>
                    <a:pt x="2199" y="3197"/>
                    <a:pt x="3532" y="2395"/>
                  </a:cubicBezTo>
                  <a:cubicBezTo>
                    <a:pt x="4128" y="2037"/>
                    <a:pt x="4972" y="1317"/>
                    <a:pt x="4972" y="1317"/>
                  </a:cubicBezTo>
                  <a:cubicBezTo>
                    <a:pt x="4527" y="538"/>
                    <a:pt x="4037" y="1"/>
                    <a:pt x="4037" y="1"/>
                  </a:cubicBez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41" name="Google Shape;736;p41">
              <a:extLst>
                <a:ext uri="{FF2B5EF4-FFF2-40B4-BE49-F238E27FC236}">
                  <a16:creationId xmlns:a16="http://schemas.microsoft.com/office/drawing/2014/main" id="{62A94C35-6BC9-025E-B635-EF0B68C8FC2C}"/>
                </a:ext>
              </a:extLst>
            </p:cNvPr>
            <p:cNvSpPr/>
            <p:nvPr/>
          </p:nvSpPr>
          <p:spPr>
            <a:xfrm>
              <a:off x="5892235" y="3358960"/>
              <a:ext cx="28644" cy="64052"/>
            </a:xfrm>
            <a:custGeom>
              <a:avLst/>
              <a:gdLst/>
              <a:ahLst/>
              <a:cxnLst/>
              <a:rect l="l" t="t" r="r" b="b"/>
              <a:pathLst>
                <a:path w="1533" h="3428" extrusionOk="0">
                  <a:moveTo>
                    <a:pt x="1526" y="1"/>
                  </a:moveTo>
                  <a:lnTo>
                    <a:pt x="1526" y="1"/>
                  </a:lnTo>
                  <a:cubicBezTo>
                    <a:pt x="1024" y="165"/>
                    <a:pt x="344" y="1214"/>
                    <a:pt x="344" y="1214"/>
                  </a:cubicBezTo>
                  <a:cubicBezTo>
                    <a:pt x="1" y="2325"/>
                    <a:pt x="305" y="3428"/>
                    <a:pt x="305" y="3428"/>
                  </a:cubicBezTo>
                  <a:cubicBezTo>
                    <a:pt x="769" y="2850"/>
                    <a:pt x="1076" y="2482"/>
                    <a:pt x="1532" y="2116"/>
                  </a:cubicBezTo>
                  <a:cubicBezTo>
                    <a:pt x="1336" y="1478"/>
                    <a:pt x="1526" y="1"/>
                    <a:pt x="1526" y="1"/>
                  </a:cubicBez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42" name="Google Shape;737;p41">
              <a:extLst>
                <a:ext uri="{FF2B5EF4-FFF2-40B4-BE49-F238E27FC236}">
                  <a16:creationId xmlns:a16="http://schemas.microsoft.com/office/drawing/2014/main" id="{95E890A1-1231-EE45-7434-5455411F3B19}"/>
                </a:ext>
              </a:extLst>
            </p:cNvPr>
            <p:cNvSpPr/>
            <p:nvPr/>
          </p:nvSpPr>
          <p:spPr>
            <a:xfrm>
              <a:off x="5504204" y="4471129"/>
              <a:ext cx="133915" cy="69228"/>
            </a:xfrm>
            <a:custGeom>
              <a:avLst/>
              <a:gdLst/>
              <a:ahLst/>
              <a:cxnLst/>
              <a:rect l="l" t="t" r="r" b="b"/>
              <a:pathLst>
                <a:path w="7167" h="3705" extrusionOk="0">
                  <a:moveTo>
                    <a:pt x="6782" y="178"/>
                  </a:moveTo>
                  <a:cubicBezTo>
                    <a:pt x="6782" y="178"/>
                    <a:pt x="6782" y="178"/>
                    <a:pt x="6782" y="178"/>
                  </a:cubicBezTo>
                  <a:lnTo>
                    <a:pt x="6782" y="178"/>
                  </a:lnTo>
                  <a:cubicBezTo>
                    <a:pt x="6782" y="178"/>
                    <a:pt x="6782" y="178"/>
                    <a:pt x="6782" y="178"/>
                  </a:cubicBezTo>
                  <a:close/>
                  <a:moveTo>
                    <a:pt x="4476" y="1"/>
                  </a:moveTo>
                  <a:cubicBezTo>
                    <a:pt x="2674" y="2017"/>
                    <a:pt x="1" y="1758"/>
                    <a:pt x="141" y="2728"/>
                  </a:cubicBezTo>
                  <a:cubicBezTo>
                    <a:pt x="175" y="2960"/>
                    <a:pt x="1073" y="3502"/>
                    <a:pt x="2407" y="3682"/>
                  </a:cubicBezTo>
                  <a:cubicBezTo>
                    <a:pt x="2518" y="3698"/>
                    <a:pt x="2663" y="3705"/>
                    <a:pt x="2822" y="3705"/>
                  </a:cubicBezTo>
                  <a:cubicBezTo>
                    <a:pt x="3209" y="3705"/>
                    <a:pt x="3679" y="3663"/>
                    <a:pt x="3946" y="3597"/>
                  </a:cubicBezTo>
                  <a:cubicBezTo>
                    <a:pt x="4453" y="3470"/>
                    <a:pt x="6840" y="3276"/>
                    <a:pt x="6997" y="3023"/>
                  </a:cubicBezTo>
                  <a:cubicBezTo>
                    <a:pt x="7153" y="2771"/>
                    <a:pt x="7166" y="2001"/>
                    <a:pt x="7156" y="1393"/>
                  </a:cubicBezTo>
                  <a:cubicBezTo>
                    <a:pt x="7144" y="784"/>
                    <a:pt x="6782" y="180"/>
                    <a:pt x="6782" y="178"/>
                  </a:cubicBezTo>
                  <a:lnTo>
                    <a:pt x="6782" y="178"/>
                  </a:lnTo>
                  <a:cubicBezTo>
                    <a:pt x="6615" y="387"/>
                    <a:pt x="6059" y="742"/>
                    <a:pt x="5825" y="798"/>
                  </a:cubicBezTo>
                  <a:cubicBezTo>
                    <a:pt x="5752" y="815"/>
                    <a:pt x="5680" y="824"/>
                    <a:pt x="5610" y="824"/>
                  </a:cubicBezTo>
                  <a:cubicBezTo>
                    <a:pt x="5280" y="824"/>
                    <a:pt x="4978" y="640"/>
                    <a:pt x="4807" y="305"/>
                  </a:cubicBezTo>
                  <a:cubicBezTo>
                    <a:pt x="4672" y="41"/>
                    <a:pt x="4476" y="1"/>
                    <a:pt x="4476" y="1"/>
                  </a:cubicBezTo>
                  <a:close/>
                </a:path>
              </a:pathLst>
            </a:custGeom>
            <a:solidFill>
              <a:srgbClr val="1034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43" name="Google Shape;738;p41">
              <a:extLst>
                <a:ext uri="{FF2B5EF4-FFF2-40B4-BE49-F238E27FC236}">
                  <a16:creationId xmlns:a16="http://schemas.microsoft.com/office/drawing/2014/main" id="{B9E88082-1A29-D9E7-B9FF-61B506036FE2}"/>
                </a:ext>
              </a:extLst>
            </p:cNvPr>
            <p:cNvSpPr/>
            <p:nvPr/>
          </p:nvSpPr>
          <p:spPr>
            <a:xfrm>
              <a:off x="5654693" y="4471129"/>
              <a:ext cx="133915" cy="69228"/>
            </a:xfrm>
            <a:custGeom>
              <a:avLst/>
              <a:gdLst/>
              <a:ahLst/>
              <a:cxnLst/>
              <a:rect l="l" t="t" r="r" b="b"/>
              <a:pathLst>
                <a:path w="7167" h="3705" extrusionOk="0">
                  <a:moveTo>
                    <a:pt x="4476" y="1"/>
                  </a:moveTo>
                  <a:cubicBezTo>
                    <a:pt x="2674" y="2017"/>
                    <a:pt x="1" y="1758"/>
                    <a:pt x="141" y="2728"/>
                  </a:cubicBezTo>
                  <a:cubicBezTo>
                    <a:pt x="175" y="2960"/>
                    <a:pt x="1072" y="3502"/>
                    <a:pt x="2407" y="3682"/>
                  </a:cubicBezTo>
                  <a:cubicBezTo>
                    <a:pt x="2518" y="3698"/>
                    <a:pt x="2663" y="3705"/>
                    <a:pt x="2822" y="3705"/>
                  </a:cubicBezTo>
                  <a:cubicBezTo>
                    <a:pt x="3209" y="3705"/>
                    <a:pt x="3678" y="3663"/>
                    <a:pt x="3945" y="3597"/>
                  </a:cubicBezTo>
                  <a:cubicBezTo>
                    <a:pt x="4453" y="3470"/>
                    <a:pt x="6840" y="3276"/>
                    <a:pt x="6997" y="3023"/>
                  </a:cubicBezTo>
                  <a:cubicBezTo>
                    <a:pt x="7153" y="2771"/>
                    <a:pt x="7166" y="2001"/>
                    <a:pt x="7156" y="1393"/>
                  </a:cubicBezTo>
                  <a:cubicBezTo>
                    <a:pt x="7144" y="783"/>
                    <a:pt x="6781" y="178"/>
                    <a:pt x="6781" y="178"/>
                  </a:cubicBezTo>
                  <a:cubicBezTo>
                    <a:pt x="6615" y="387"/>
                    <a:pt x="6059" y="742"/>
                    <a:pt x="5825" y="798"/>
                  </a:cubicBezTo>
                  <a:cubicBezTo>
                    <a:pt x="5752" y="815"/>
                    <a:pt x="5680" y="824"/>
                    <a:pt x="5609" y="824"/>
                  </a:cubicBezTo>
                  <a:cubicBezTo>
                    <a:pt x="5280" y="824"/>
                    <a:pt x="4977" y="640"/>
                    <a:pt x="4807" y="305"/>
                  </a:cubicBezTo>
                  <a:cubicBezTo>
                    <a:pt x="4672" y="41"/>
                    <a:pt x="4476" y="1"/>
                    <a:pt x="4476" y="1"/>
                  </a:cubicBezTo>
                  <a:close/>
                </a:path>
              </a:pathLst>
            </a:custGeom>
            <a:solidFill>
              <a:srgbClr val="1034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746" name="Google Shape;683;p41">
            <a:extLst>
              <a:ext uri="{FF2B5EF4-FFF2-40B4-BE49-F238E27FC236}">
                <a16:creationId xmlns:a16="http://schemas.microsoft.com/office/drawing/2014/main" id="{BE428AA5-421C-A97C-BA4F-C0A86BBFEAA4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4965240" y="2048065"/>
            <a:ext cx="3514200" cy="272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Improved Attendance Awareness.</a:t>
            </a:r>
            <a:endParaRPr dirty="0"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Smart Academic Planning</a:t>
            </a:r>
            <a:endParaRPr dirty="0"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Orgainzed Study Life</a:t>
            </a:r>
            <a:endParaRPr dirty="0"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Centralized Academic Resources</a:t>
            </a:r>
            <a:endParaRPr dirty="0"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Mess Menu Insights</a:t>
            </a:r>
            <a:endParaRPr dirty="0"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User Fr</a:t>
            </a:r>
            <a:r>
              <a:rPr lang="en-IN" dirty="0" err="1"/>
              <a:t>ie</a:t>
            </a:r>
            <a:r>
              <a:rPr lang="en" dirty="0"/>
              <a:t>ndly Interface </a:t>
            </a:r>
            <a:endParaRPr dirty="0"/>
          </a:p>
          <a:p>
            <a:pPr marL="139700" lvl="0" indent="0" algn="l" rtl="0">
              <a:spcBef>
                <a:spcPts val="1000"/>
              </a:spcBef>
              <a:spcAft>
                <a:spcPts val="1000"/>
              </a:spcAft>
              <a:buSzPts val="1400"/>
              <a:buNone/>
            </a:pPr>
            <a:endParaRPr dirty="0"/>
          </a:p>
        </p:txBody>
      </p:sp>
    </p:spTree>
  </p:cSld>
  <p:clrMapOvr>
    <a:masterClrMapping/>
  </p:clrMapOvr>
  <p:transition spd="slow">
    <p:cover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1581;p68">
            <a:extLst>
              <a:ext uri="{FF2B5EF4-FFF2-40B4-BE49-F238E27FC236}">
                <a16:creationId xmlns:a16="http://schemas.microsoft.com/office/drawing/2014/main" id="{2D49EEAE-A3F4-7B3C-F5E8-920118ED61D5}"/>
              </a:ext>
            </a:extLst>
          </p:cNvPr>
          <p:cNvGrpSpPr/>
          <p:nvPr/>
        </p:nvGrpSpPr>
        <p:grpSpPr>
          <a:xfrm>
            <a:off x="681547" y="1008534"/>
            <a:ext cx="3715532" cy="3272916"/>
            <a:chOff x="681547" y="1008534"/>
            <a:chExt cx="3715532" cy="3272916"/>
          </a:xfrm>
        </p:grpSpPr>
        <p:sp>
          <p:nvSpPr>
            <p:cNvPr id="5" name="Google Shape;1582;p68">
              <a:extLst>
                <a:ext uri="{FF2B5EF4-FFF2-40B4-BE49-F238E27FC236}">
                  <a16:creationId xmlns:a16="http://schemas.microsoft.com/office/drawing/2014/main" id="{720B2A08-02D9-9B40-D64B-60B570206A27}"/>
                </a:ext>
              </a:extLst>
            </p:cNvPr>
            <p:cNvSpPr/>
            <p:nvPr/>
          </p:nvSpPr>
          <p:spPr>
            <a:xfrm flipH="1">
              <a:off x="2824980" y="1012839"/>
              <a:ext cx="270567" cy="270567"/>
            </a:xfrm>
            <a:custGeom>
              <a:avLst/>
              <a:gdLst/>
              <a:ahLst/>
              <a:cxnLst/>
              <a:rect l="l" t="t" r="r" b="b"/>
              <a:pathLst>
                <a:path w="266700" h="266700" extrusionOk="0">
                  <a:moveTo>
                    <a:pt x="213761" y="78247"/>
                  </a:moveTo>
                  <a:cubicBezTo>
                    <a:pt x="245389" y="121461"/>
                    <a:pt x="235996" y="182133"/>
                    <a:pt x="192782" y="213761"/>
                  </a:cubicBezTo>
                  <a:cubicBezTo>
                    <a:pt x="149568" y="245389"/>
                    <a:pt x="88896" y="235996"/>
                    <a:pt x="57268" y="192782"/>
                  </a:cubicBezTo>
                  <a:cubicBezTo>
                    <a:pt x="25640" y="149568"/>
                    <a:pt x="35032" y="88896"/>
                    <a:pt x="78247" y="57268"/>
                  </a:cubicBezTo>
                  <a:cubicBezTo>
                    <a:pt x="121461" y="25640"/>
                    <a:pt x="182133" y="35032"/>
                    <a:pt x="213761" y="782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1583;p68">
              <a:extLst>
                <a:ext uri="{FF2B5EF4-FFF2-40B4-BE49-F238E27FC236}">
                  <a16:creationId xmlns:a16="http://schemas.microsoft.com/office/drawing/2014/main" id="{04150BAF-73C2-E2CD-9B86-FECF40BDF9D0}"/>
                </a:ext>
              </a:extLst>
            </p:cNvPr>
            <p:cNvSpPr/>
            <p:nvPr/>
          </p:nvSpPr>
          <p:spPr>
            <a:xfrm flipH="1">
              <a:off x="2676399" y="1008534"/>
              <a:ext cx="86968" cy="86968"/>
            </a:xfrm>
            <a:custGeom>
              <a:avLst/>
              <a:gdLst/>
              <a:ahLst/>
              <a:cxnLst/>
              <a:rect l="l" t="t" r="r" b="b"/>
              <a:pathLst>
                <a:path w="85725" h="85725" extrusionOk="0">
                  <a:moveTo>
                    <a:pt x="3174" y="29082"/>
                  </a:moveTo>
                  <a:cubicBezTo>
                    <a:pt x="-6065" y="52609"/>
                    <a:pt x="5556" y="79184"/>
                    <a:pt x="29082" y="88518"/>
                  </a:cubicBezTo>
                  <a:cubicBezTo>
                    <a:pt x="52609" y="97757"/>
                    <a:pt x="79184" y="86137"/>
                    <a:pt x="88518" y="62610"/>
                  </a:cubicBezTo>
                  <a:cubicBezTo>
                    <a:pt x="97757" y="39083"/>
                    <a:pt x="86137" y="12509"/>
                    <a:pt x="62610" y="3174"/>
                  </a:cubicBezTo>
                  <a:cubicBezTo>
                    <a:pt x="39083" y="-6065"/>
                    <a:pt x="12509" y="5555"/>
                    <a:pt x="3174" y="2908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1584;p68">
              <a:extLst>
                <a:ext uri="{FF2B5EF4-FFF2-40B4-BE49-F238E27FC236}">
                  <a16:creationId xmlns:a16="http://schemas.microsoft.com/office/drawing/2014/main" id="{F07EBC1D-88A8-E620-62F6-2A41F0CC7512}"/>
                </a:ext>
              </a:extLst>
            </p:cNvPr>
            <p:cNvSpPr/>
            <p:nvPr/>
          </p:nvSpPr>
          <p:spPr>
            <a:xfrm flipH="1">
              <a:off x="2060603" y="1558999"/>
              <a:ext cx="38652" cy="28989"/>
            </a:xfrm>
            <a:custGeom>
              <a:avLst/>
              <a:gdLst/>
              <a:ahLst/>
              <a:cxnLst/>
              <a:rect l="l" t="t" r="r" b="b"/>
              <a:pathLst>
                <a:path w="38100" h="28575" extrusionOk="0">
                  <a:moveTo>
                    <a:pt x="35211" y="7406"/>
                  </a:moveTo>
                  <a:cubicBezTo>
                    <a:pt x="45784" y="18265"/>
                    <a:pt x="18352" y="41125"/>
                    <a:pt x="6351" y="30552"/>
                  </a:cubicBezTo>
                  <a:cubicBezTo>
                    <a:pt x="-5651" y="20074"/>
                    <a:pt x="21400" y="-6786"/>
                    <a:pt x="35211" y="7406"/>
                  </a:cubicBezTo>
                  <a:close/>
                </a:path>
              </a:pathLst>
            </a:custGeom>
            <a:solidFill>
              <a:srgbClr val="CB61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1585;p68">
              <a:extLst>
                <a:ext uri="{FF2B5EF4-FFF2-40B4-BE49-F238E27FC236}">
                  <a16:creationId xmlns:a16="http://schemas.microsoft.com/office/drawing/2014/main" id="{75480BEA-E76B-12F5-7CB5-0B054B75F69B}"/>
                </a:ext>
              </a:extLst>
            </p:cNvPr>
            <p:cNvSpPr/>
            <p:nvPr/>
          </p:nvSpPr>
          <p:spPr>
            <a:xfrm flipH="1">
              <a:off x="2044051" y="1557991"/>
              <a:ext cx="28989" cy="38652"/>
            </a:xfrm>
            <a:custGeom>
              <a:avLst/>
              <a:gdLst/>
              <a:ahLst/>
              <a:cxnLst/>
              <a:rect l="l" t="t" r="r" b="b"/>
              <a:pathLst>
                <a:path w="28575" h="38100" extrusionOk="0">
                  <a:moveTo>
                    <a:pt x="28231" y="4685"/>
                  </a:moveTo>
                  <a:cubicBezTo>
                    <a:pt x="41947" y="11162"/>
                    <a:pt x="24231" y="42119"/>
                    <a:pt x="9276" y="36499"/>
                  </a:cubicBezTo>
                  <a:cubicBezTo>
                    <a:pt x="-5678" y="30879"/>
                    <a:pt x="10324" y="-3792"/>
                    <a:pt x="28231" y="4685"/>
                  </a:cubicBezTo>
                  <a:close/>
                </a:path>
              </a:pathLst>
            </a:custGeom>
            <a:solidFill>
              <a:srgbClr val="CB61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1586;p68">
              <a:extLst>
                <a:ext uri="{FF2B5EF4-FFF2-40B4-BE49-F238E27FC236}">
                  <a16:creationId xmlns:a16="http://schemas.microsoft.com/office/drawing/2014/main" id="{9F0896E5-243D-00B8-3A2B-615EED055480}"/>
                </a:ext>
              </a:extLst>
            </p:cNvPr>
            <p:cNvSpPr/>
            <p:nvPr/>
          </p:nvSpPr>
          <p:spPr>
            <a:xfrm flipH="1">
              <a:off x="2008470" y="1551337"/>
              <a:ext cx="38652" cy="38652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31544" y="4767"/>
                  </a:moveTo>
                  <a:cubicBezTo>
                    <a:pt x="46974" y="11721"/>
                    <a:pt x="26877" y="44963"/>
                    <a:pt x="10017" y="38962"/>
                  </a:cubicBezTo>
                  <a:cubicBezTo>
                    <a:pt x="-6842" y="32961"/>
                    <a:pt x="11256" y="-4281"/>
                    <a:pt x="31544" y="4767"/>
                  </a:cubicBezTo>
                  <a:close/>
                </a:path>
              </a:pathLst>
            </a:custGeom>
            <a:solidFill>
              <a:srgbClr val="CB61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1587;p68">
              <a:extLst>
                <a:ext uri="{FF2B5EF4-FFF2-40B4-BE49-F238E27FC236}">
                  <a16:creationId xmlns:a16="http://schemas.microsoft.com/office/drawing/2014/main" id="{36BE6559-EF18-FE17-012B-97C223A2EDE8}"/>
                </a:ext>
              </a:extLst>
            </p:cNvPr>
            <p:cNvSpPr/>
            <p:nvPr/>
          </p:nvSpPr>
          <p:spPr>
            <a:xfrm flipH="1">
              <a:off x="1981018" y="1546857"/>
              <a:ext cx="28989" cy="48316"/>
            </a:xfrm>
            <a:custGeom>
              <a:avLst/>
              <a:gdLst/>
              <a:ahLst/>
              <a:cxnLst/>
              <a:rect l="l" t="t" r="r" b="b"/>
              <a:pathLst>
                <a:path w="28575" h="47625" extrusionOk="0">
                  <a:moveTo>
                    <a:pt x="16677" y="3373"/>
                  </a:moveTo>
                  <a:cubicBezTo>
                    <a:pt x="3342" y="3945"/>
                    <a:pt x="-5802" y="44712"/>
                    <a:pt x="18582" y="45378"/>
                  </a:cubicBezTo>
                  <a:cubicBezTo>
                    <a:pt x="37822" y="45855"/>
                    <a:pt x="39918" y="2421"/>
                    <a:pt x="16677" y="3373"/>
                  </a:cubicBezTo>
                  <a:close/>
                </a:path>
              </a:pathLst>
            </a:custGeom>
            <a:solidFill>
              <a:srgbClr val="CB61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1588;p68">
              <a:extLst>
                <a:ext uri="{FF2B5EF4-FFF2-40B4-BE49-F238E27FC236}">
                  <a16:creationId xmlns:a16="http://schemas.microsoft.com/office/drawing/2014/main" id="{085AAF34-57FC-3E0F-91F9-23F620FF31A3}"/>
                </a:ext>
              </a:extLst>
            </p:cNvPr>
            <p:cNvSpPr/>
            <p:nvPr/>
          </p:nvSpPr>
          <p:spPr>
            <a:xfrm flipH="1">
              <a:off x="1187089" y="2680090"/>
              <a:ext cx="550797" cy="1401151"/>
            </a:xfrm>
            <a:custGeom>
              <a:avLst/>
              <a:gdLst/>
              <a:ahLst/>
              <a:cxnLst/>
              <a:rect l="l" t="t" r="r" b="b"/>
              <a:pathLst>
                <a:path w="542925" h="1381125" extrusionOk="0">
                  <a:moveTo>
                    <a:pt x="512064" y="182785"/>
                  </a:moveTo>
                  <a:lnTo>
                    <a:pt x="320135" y="724567"/>
                  </a:lnTo>
                  <a:lnTo>
                    <a:pt x="196786" y="1388173"/>
                  </a:lnTo>
                  <a:lnTo>
                    <a:pt x="0" y="1377506"/>
                  </a:lnTo>
                  <a:lnTo>
                    <a:pt x="58102" y="837057"/>
                  </a:lnTo>
                  <a:lnTo>
                    <a:pt x="282130" y="0"/>
                  </a:lnTo>
                  <a:lnTo>
                    <a:pt x="547402" y="15716"/>
                  </a:lnTo>
                  <a:lnTo>
                    <a:pt x="512064" y="18278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589;p68">
              <a:extLst>
                <a:ext uri="{FF2B5EF4-FFF2-40B4-BE49-F238E27FC236}">
                  <a16:creationId xmlns:a16="http://schemas.microsoft.com/office/drawing/2014/main" id="{2849C620-9CB5-D295-460E-10E547BF0D6C}"/>
                </a:ext>
              </a:extLst>
            </p:cNvPr>
            <p:cNvSpPr/>
            <p:nvPr/>
          </p:nvSpPr>
          <p:spPr>
            <a:xfrm flipH="1">
              <a:off x="1072143" y="2697966"/>
              <a:ext cx="299704" cy="1392174"/>
            </a:xfrm>
            <a:custGeom>
              <a:avLst/>
              <a:gdLst/>
              <a:ahLst/>
              <a:cxnLst/>
              <a:rect l="l" t="t" r="r" b="b"/>
              <a:pathLst>
                <a:path w="295275" h="1371600" extrusionOk="0">
                  <a:moveTo>
                    <a:pt x="280892" y="6001"/>
                  </a:moveTo>
                  <a:cubicBezTo>
                    <a:pt x="280892" y="6001"/>
                    <a:pt x="310325" y="112109"/>
                    <a:pt x="302514" y="275177"/>
                  </a:cubicBezTo>
                  <a:cubicBezTo>
                    <a:pt x="294704" y="438245"/>
                    <a:pt x="286798" y="576358"/>
                    <a:pt x="288798" y="631317"/>
                  </a:cubicBezTo>
                  <a:cubicBezTo>
                    <a:pt x="290798" y="686372"/>
                    <a:pt x="292703" y="720376"/>
                    <a:pt x="288798" y="769430"/>
                  </a:cubicBezTo>
                  <a:cubicBezTo>
                    <a:pt x="284893" y="818579"/>
                    <a:pt x="270224" y="1379220"/>
                    <a:pt x="270224" y="1379220"/>
                  </a:cubicBezTo>
                  <a:lnTo>
                    <a:pt x="56959" y="1379220"/>
                  </a:lnTo>
                  <a:lnTo>
                    <a:pt x="0" y="0"/>
                  </a:lnTo>
                  <a:lnTo>
                    <a:pt x="280988" y="590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590;p68">
              <a:extLst>
                <a:ext uri="{FF2B5EF4-FFF2-40B4-BE49-F238E27FC236}">
                  <a16:creationId xmlns:a16="http://schemas.microsoft.com/office/drawing/2014/main" id="{1DB9F7B1-4D53-F4CF-7281-957890029DBB}"/>
                </a:ext>
              </a:extLst>
            </p:cNvPr>
            <p:cNvSpPr/>
            <p:nvPr/>
          </p:nvSpPr>
          <p:spPr>
            <a:xfrm flipH="1">
              <a:off x="1072143" y="2697966"/>
              <a:ext cx="299704" cy="1392174"/>
            </a:xfrm>
            <a:custGeom>
              <a:avLst/>
              <a:gdLst/>
              <a:ahLst/>
              <a:cxnLst/>
              <a:rect l="l" t="t" r="r" b="b"/>
              <a:pathLst>
                <a:path w="295275" h="1371600" extrusionOk="0">
                  <a:moveTo>
                    <a:pt x="280892" y="6001"/>
                  </a:moveTo>
                  <a:cubicBezTo>
                    <a:pt x="280892" y="6001"/>
                    <a:pt x="310325" y="112109"/>
                    <a:pt x="302514" y="275177"/>
                  </a:cubicBezTo>
                  <a:cubicBezTo>
                    <a:pt x="294704" y="438245"/>
                    <a:pt x="286798" y="576358"/>
                    <a:pt x="288798" y="631317"/>
                  </a:cubicBezTo>
                  <a:cubicBezTo>
                    <a:pt x="290798" y="686372"/>
                    <a:pt x="292703" y="720376"/>
                    <a:pt x="288798" y="769430"/>
                  </a:cubicBezTo>
                  <a:cubicBezTo>
                    <a:pt x="284893" y="818579"/>
                    <a:pt x="270224" y="1379220"/>
                    <a:pt x="270224" y="1379220"/>
                  </a:cubicBezTo>
                  <a:lnTo>
                    <a:pt x="56959" y="1379220"/>
                  </a:lnTo>
                  <a:lnTo>
                    <a:pt x="0" y="0"/>
                  </a:lnTo>
                  <a:lnTo>
                    <a:pt x="280988" y="5906"/>
                  </a:ln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591;p68">
              <a:extLst>
                <a:ext uri="{FF2B5EF4-FFF2-40B4-BE49-F238E27FC236}">
                  <a16:creationId xmlns:a16="http://schemas.microsoft.com/office/drawing/2014/main" id="{5B01B066-2129-A6E0-E370-3A128D9FE610}"/>
                </a:ext>
              </a:extLst>
            </p:cNvPr>
            <p:cNvSpPr/>
            <p:nvPr/>
          </p:nvSpPr>
          <p:spPr>
            <a:xfrm flipH="1">
              <a:off x="961585" y="1733374"/>
              <a:ext cx="522065" cy="976455"/>
            </a:xfrm>
            <a:custGeom>
              <a:avLst/>
              <a:gdLst/>
              <a:ahLst/>
              <a:cxnLst/>
              <a:rect l="l" t="t" r="r" b="b"/>
              <a:pathLst>
                <a:path w="514350" h="962025" extrusionOk="0">
                  <a:moveTo>
                    <a:pt x="314516" y="1831"/>
                  </a:moveTo>
                  <a:cubicBezTo>
                    <a:pt x="314516" y="1831"/>
                    <a:pt x="455962" y="11642"/>
                    <a:pt x="514921" y="84317"/>
                  </a:cubicBezTo>
                  <a:cubicBezTo>
                    <a:pt x="514921" y="84317"/>
                    <a:pt x="383286" y="471413"/>
                    <a:pt x="406813" y="962618"/>
                  </a:cubicBezTo>
                  <a:cubicBezTo>
                    <a:pt x="406813" y="962618"/>
                    <a:pt x="192596" y="982239"/>
                    <a:pt x="17716" y="952807"/>
                  </a:cubicBezTo>
                  <a:lnTo>
                    <a:pt x="0" y="48884"/>
                  </a:lnTo>
                  <a:cubicBezTo>
                    <a:pt x="0" y="48884"/>
                    <a:pt x="151257" y="5641"/>
                    <a:pt x="180784" y="1736"/>
                  </a:cubicBezTo>
                  <a:cubicBezTo>
                    <a:pt x="210312" y="-2170"/>
                    <a:pt x="314420" y="1736"/>
                    <a:pt x="314420" y="173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92;p68">
              <a:extLst>
                <a:ext uri="{FF2B5EF4-FFF2-40B4-BE49-F238E27FC236}">
                  <a16:creationId xmlns:a16="http://schemas.microsoft.com/office/drawing/2014/main" id="{0EABF261-EF30-C2B0-1C50-CFDFFD1F06ED}"/>
                </a:ext>
              </a:extLst>
            </p:cNvPr>
            <p:cNvSpPr/>
            <p:nvPr/>
          </p:nvSpPr>
          <p:spPr>
            <a:xfrm flipH="1">
              <a:off x="1322088" y="1580814"/>
              <a:ext cx="2736009" cy="2668334"/>
            </a:xfrm>
            <a:custGeom>
              <a:avLst/>
              <a:gdLst/>
              <a:ahLst/>
              <a:cxnLst/>
              <a:rect l="l" t="t" r="r" b="b"/>
              <a:pathLst>
                <a:path w="2695575" h="2628900" extrusionOk="0">
                  <a:moveTo>
                    <a:pt x="0" y="2274284"/>
                  </a:moveTo>
                  <a:cubicBezTo>
                    <a:pt x="0" y="2274284"/>
                    <a:pt x="713518" y="1580388"/>
                    <a:pt x="619220" y="23622"/>
                  </a:cubicBezTo>
                  <a:lnTo>
                    <a:pt x="2704814" y="0"/>
                  </a:lnTo>
                  <a:cubicBezTo>
                    <a:pt x="2704814" y="0"/>
                    <a:pt x="2574131" y="2475262"/>
                    <a:pt x="1792700" y="2627757"/>
                  </a:cubicBezTo>
                  <a:cubicBezTo>
                    <a:pt x="1780984" y="2630043"/>
                    <a:pt x="1754124" y="2630043"/>
                    <a:pt x="1749552" y="2630043"/>
                  </a:cubicBezTo>
                  <a:lnTo>
                    <a:pt x="1492091" y="2570988"/>
                  </a:lnTo>
                  <a:lnTo>
                    <a:pt x="95" y="227418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593;p68">
              <a:extLst>
                <a:ext uri="{FF2B5EF4-FFF2-40B4-BE49-F238E27FC236}">
                  <a16:creationId xmlns:a16="http://schemas.microsoft.com/office/drawing/2014/main" id="{4FB9D85C-FB6B-220C-F1D4-CD298F621CD3}"/>
                </a:ext>
              </a:extLst>
            </p:cNvPr>
            <p:cNvSpPr/>
            <p:nvPr/>
          </p:nvSpPr>
          <p:spPr>
            <a:xfrm flipH="1">
              <a:off x="2242204" y="3612870"/>
              <a:ext cx="2154874" cy="637765"/>
            </a:xfrm>
            <a:custGeom>
              <a:avLst/>
              <a:gdLst/>
              <a:ahLst/>
              <a:cxnLst/>
              <a:rect l="l" t="t" r="r" b="b"/>
              <a:pathLst>
                <a:path w="2124075" h="628650" extrusionOk="0">
                  <a:moveTo>
                    <a:pt x="0" y="0"/>
                  </a:moveTo>
                  <a:cubicBezTo>
                    <a:pt x="0" y="0"/>
                    <a:pt x="1273778" y="196596"/>
                    <a:pt x="1965674" y="214217"/>
                  </a:cubicBezTo>
                  <a:cubicBezTo>
                    <a:pt x="1965674" y="214217"/>
                    <a:pt x="1867376" y="277082"/>
                    <a:pt x="1863471" y="395097"/>
                  </a:cubicBezTo>
                  <a:cubicBezTo>
                    <a:pt x="1859566" y="513016"/>
                    <a:pt x="1995202" y="636841"/>
                    <a:pt x="2126837" y="625126"/>
                  </a:cubicBezTo>
                  <a:cubicBezTo>
                    <a:pt x="2126837" y="625126"/>
                    <a:pt x="2103215" y="629031"/>
                    <a:pt x="2022634" y="629031"/>
                  </a:cubicBezTo>
                  <a:lnTo>
                    <a:pt x="728663" y="629031"/>
                  </a:lnTo>
                  <a:cubicBezTo>
                    <a:pt x="722090" y="629031"/>
                    <a:pt x="715423" y="628555"/>
                    <a:pt x="708946" y="627507"/>
                  </a:cubicBezTo>
                  <a:cubicBezTo>
                    <a:pt x="624459" y="613886"/>
                    <a:pt x="56388" y="503872"/>
                    <a:pt x="0" y="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594;p68">
              <a:extLst>
                <a:ext uri="{FF2B5EF4-FFF2-40B4-BE49-F238E27FC236}">
                  <a16:creationId xmlns:a16="http://schemas.microsoft.com/office/drawing/2014/main" id="{AA10352A-7B4D-654D-5A11-A987DECCBB9C}"/>
                </a:ext>
              </a:extLst>
            </p:cNvPr>
            <p:cNvSpPr/>
            <p:nvPr/>
          </p:nvSpPr>
          <p:spPr>
            <a:xfrm flipH="1">
              <a:off x="1294712" y="2063125"/>
              <a:ext cx="48316" cy="637765"/>
            </a:xfrm>
            <a:custGeom>
              <a:avLst/>
              <a:gdLst/>
              <a:ahLst/>
              <a:cxnLst/>
              <a:rect l="l" t="t" r="r" b="b"/>
              <a:pathLst>
                <a:path w="47625" h="628650" extrusionOk="0">
                  <a:moveTo>
                    <a:pt x="50078" y="2929"/>
                  </a:moveTo>
                  <a:cubicBezTo>
                    <a:pt x="50078" y="2929"/>
                    <a:pt x="4929" y="340876"/>
                    <a:pt x="2929" y="629769"/>
                  </a:cubicBezTo>
                </a:path>
              </a:pathLst>
            </a:custGeom>
            <a:noFill/>
            <a:ln w="9525" cap="rnd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595;p68">
              <a:extLst>
                <a:ext uri="{FF2B5EF4-FFF2-40B4-BE49-F238E27FC236}">
                  <a16:creationId xmlns:a16="http://schemas.microsoft.com/office/drawing/2014/main" id="{BC0360E0-94AA-A43A-0657-1D0D14A44261}"/>
                </a:ext>
              </a:extLst>
            </p:cNvPr>
            <p:cNvSpPr/>
            <p:nvPr/>
          </p:nvSpPr>
          <p:spPr>
            <a:xfrm flipH="1">
              <a:off x="1037778" y="2040199"/>
              <a:ext cx="116015" cy="667083"/>
            </a:xfrm>
            <a:custGeom>
              <a:avLst/>
              <a:gdLst/>
              <a:ahLst/>
              <a:cxnLst/>
              <a:rect l="l" t="t" r="r" b="b"/>
              <a:pathLst>
                <a:path w="114300" h="657225" extrusionOk="0">
                  <a:moveTo>
                    <a:pt x="91481" y="0"/>
                  </a:moveTo>
                  <a:lnTo>
                    <a:pt x="82718" y="5239"/>
                  </a:lnTo>
                  <a:cubicBezTo>
                    <a:pt x="82718" y="5239"/>
                    <a:pt x="-15580" y="461677"/>
                    <a:pt x="2136" y="665035"/>
                  </a:cubicBezTo>
                  <a:cubicBezTo>
                    <a:pt x="50428" y="663130"/>
                    <a:pt x="81575" y="660273"/>
                    <a:pt x="81575" y="660273"/>
                  </a:cubicBezTo>
                  <a:cubicBezTo>
                    <a:pt x="71288" y="446818"/>
                    <a:pt x="90433" y="253079"/>
                    <a:pt x="115198" y="102108"/>
                  </a:cubicBezTo>
                  <a:lnTo>
                    <a:pt x="91385" y="0"/>
                  </a:lnTo>
                  <a:close/>
                </a:path>
              </a:pathLst>
            </a:custGeom>
            <a:solidFill>
              <a:srgbClr val="000000">
                <a:alpha val="15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596;p68">
              <a:extLst>
                <a:ext uri="{FF2B5EF4-FFF2-40B4-BE49-F238E27FC236}">
                  <a16:creationId xmlns:a16="http://schemas.microsoft.com/office/drawing/2014/main" id="{7EBEAB05-E8E1-021F-386A-16A5CCAEE189}"/>
                </a:ext>
              </a:extLst>
            </p:cNvPr>
            <p:cNvSpPr/>
            <p:nvPr/>
          </p:nvSpPr>
          <p:spPr>
            <a:xfrm flipH="1">
              <a:off x="1391793" y="2277477"/>
              <a:ext cx="193262" cy="125620"/>
            </a:xfrm>
            <a:custGeom>
              <a:avLst/>
              <a:gdLst/>
              <a:ahLst/>
              <a:cxnLst/>
              <a:rect l="l" t="t" r="r" b="b"/>
              <a:pathLst>
                <a:path w="190500" h="123825" extrusionOk="0">
                  <a:moveTo>
                    <a:pt x="191682" y="26145"/>
                  </a:moveTo>
                  <a:cubicBezTo>
                    <a:pt x="160630" y="22811"/>
                    <a:pt x="132055" y="13763"/>
                    <a:pt x="112720" y="6809"/>
                  </a:cubicBezTo>
                  <a:cubicBezTo>
                    <a:pt x="93384" y="-144"/>
                    <a:pt x="50521" y="-1668"/>
                    <a:pt x="48140" y="1761"/>
                  </a:cubicBezTo>
                  <a:cubicBezTo>
                    <a:pt x="45759" y="5190"/>
                    <a:pt x="47283" y="15382"/>
                    <a:pt x="73095" y="23288"/>
                  </a:cubicBezTo>
                  <a:cubicBezTo>
                    <a:pt x="88336" y="27955"/>
                    <a:pt x="94431" y="33194"/>
                    <a:pt x="94431" y="33194"/>
                  </a:cubicBezTo>
                  <a:cubicBezTo>
                    <a:pt x="94431" y="33194"/>
                    <a:pt x="87288" y="40909"/>
                    <a:pt x="74714" y="44528"/>
                  </a:cubicBezTo>
                  <a:cubicBezTo>
                    <a:pt x="62142" y="48053"/>
                    <a:pt x="10897" y="67388"/>
                    <a:pt x="4611" y="69484"/>
                  </a:cubicBezTo>
                  <a:cubicBezTo>
                    <a:pt x="-1676" y="71579"/>
                    <a:pt x="801" y="80247"/>
                    <a:pt x="11469" y="79771"/>
                  </a:cubicBezTo>
                  <a:cubicBezTo>
                    <a:pt x="-3962" y="84152"/>
                    <a:pt x="-4057" y="94535"/>
                    <a:pt x="12612" y="96535"/>
                  </a:cubicBezTo>
                  <a:cubicBezTo>
                    <a:pt x="12612" y="96535"/>
                    <a:pt x="2706" y="104631"/>
                    <a:pt x="20327" y="108536"/>
                  </a:cubicBezTo>
                  <a:cubicBezTo>
                    <a:pt x="37948" y="112442"/>
                    <a:pt x="64809" y="113013"/>
                    <a:pt x="64809" y="113013"/>
                  </a:cubicBezTo>
                  <a:cubicBezTo>
                    <a:pt x="64809" y="113013"/>
                    <a:pt x="34519" y="117395"/>
                    <a:pt x="31281" y="119490"/>
                  </a:cubicBezTo>
                  <a:cubicBezTo>
                    <a:pt x="28042" y="121586"/>
                    <a:pt x="28614" y="127967"/>
                    <a:pt x="40044" y="128729"/>
                  </a:cubicBezTo>
                  <a:cubicBezTo>
                    <a:pt x="51473" y="129491"/>
                    <a:pt x="127102" y="125110"/>
                    <a:pt x="139770" y="123300"/>
                  </a:cubicBezTo>
                  <a:cubicBezTo>
                    <a:pt x="155201" y="121109"/>
                    <a:pt x="184823" y="113299"/>
                    <a:pt x="184823" y="113299"/>
                  </a:cubicBezTo>
                  <a:cubicBezTo>
                    <a:pt x="184823" y="113299"/>
                    <a:pt x="210732" y="55387"/>
                    <a:pt x="191777" y="26145"/>
                  </a:cubicBezTo>
                  <a:close/>
                </a:path>
              </a:pathLst>
            </a:custGeom>
            <a:solidFill>
              <a:srgbClr val="CB61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1597;p68">
              <a:extLst>
                <a:ext uri="{FF2B5EF4-FFF2-40B4-BE49-F238E27FC236}">
                  <a16:creationId xmlns:a16="http://schemas.microsoft.com/office/drawing/2014/main" id="{329E74ED-6AD9-0F5C-A066-2474E350ADD7}"/>
                </a:ext>
              </a:extLst>
            </p:cNvPr>
            <p:cNvSpPr/>
            <p:nvPr/>
          </p:nvSpPr>
          <p:spPr>
            <a:xfrm flipH="1">
              <a:off x="1502662" y="2387805"/>
              <a:ext cx="19326" cy="9739"/>
            </a:xfrm>
            <a:custGeom>
              <a:avLst/>
              <a:gdLst/>
              <a:ahLst/>
              <a:cxnLst/>
              <a:rect l="l" t="t" r="r" b="b"/>
              <a:pathLst>
                <a:path w="19050" h="120000" extrusionOk="0">
                  <a:moveTo>
                    <a:pt x="2643" y="53694"/>
                  </a:moveTo>
                  <a:cubicBezTo>
                    <a:pt x="12359" y="38098"/>
                    <a:pt x="19788" y="33298"/>
                    <a:pt x="19788" y="33298"/>
                  </a:cubicBezTo>
                </a:path>
              </a:pathLst>
            </a:custGeom>
            <a:noFill/>
            <a:ln w="95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1598;p68">
              <a:extLst>
                <a:ext uri="{FF2B5EF4-FFF2-40B4-BE49-F238E27FC236}">
                  <a16:creationId xmlns:a16="http://schemas.microsoft.com/office/drawing/2014/main" id="{5162B8B7-2DA2-9C68-3E92-90C06149668E}"/>
                </a:ext>
              </a:extLst>
            </p:cNvPr>
            <p:cNvSpPr/>
            <p:nvPr/>
          </p:nvSpPr>
          <p:spPr>
            <a:xfrm flipH="1">
              <a:off x="1507300" y="2366739"/>
              <a:ext cx="67642" cy="9663"/>
            </a:xfrm>
            <a:custGeom>
              <a:avLst/>
              <a:gdLst/>
              <a:ahLst/>
              <a:cxnLst/>
              <a:rect l="l" t="t" r="r" b="b"/>
              <a:pathLst>
                <a:path w="66675" h="9525" extrusionOk="0">
                  <a:moveTo>
                    <a:pt x="2643" y="8644"/>
                  </a:moveTo>
                  <a:lnTo>
                    <a:pt x="68175" y="2643"/>
                  </a:lnTo>
                </a:path>
              </a:pathLst>
            </a:custGeom>
            <a:noFill/>
            <a:ln w="95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1599;p68">
              <a:extLst>
                <a:ext uri="{FF2B5EF4-FFF2-40B4-BE49-F238E27FC236}">
                  <a16:creationId xmlns:a16="http://schemas.microsoft.com/office/drawing/2014/main" id="{79A2E44C-02E3-85C6-4E1B-6A870EC9663F}"/>
                </a:ext>
              </a:extLst>
            </p:cNvPr>
            <p:cNvSpPr/>
            <p:nvPr/>
          </p:nvSpPr>
          <p:spPr>
            <a:xfrm flipH="1">
              <a:off x="1518123" y="2345867"/>
              <a:ext cx="57979" cy="9663"/>
            </a:xfrm>
            <a:custGeom>
              <a:avLst/>
              <a:gdLst/>
              <a:ahLst/>
              <a:cxnLst/>
              <a:rect l="l" t="t" r="r" b="b"/>
              <a:pathLst>
                <a:path w="57150" h="9525" extrusionOk="0">
                  <a:moveTo>
                    <a:pt x="2643" y="12454"/>
                  </a:moveTo>
                  <a:lnTo>
                    <a:pt x="62270" y="2643"/>
                  </a:lnTo>
                </a:path>
              </a:pathLst>
            </a:custGeom>
            <a:noFill/>
            <a:ln w="95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1600;p68">
              <a:extLst>
                <a:ext uri="{FF2B5EF4-FFF2-40B4-BE49-F238E27FC236}">
                  <a16:creationId xmlns:a16="http://schemas.microsoft.com/office/drawing/2014/main" id="{04D0F6D6-2574-4C36-B8FE-F0D59AD37D97}"/>
                </a:ext>
              </a:extLst>
            </p:cNvPr>
            <p:cNvSpPr/>
            <p:nvPr/>
          </p:nvSpPr>
          <p:spPr>
            <a:xfrm flipH="1">
              <a:off x="1352038" y="2301392"/>
              <a:ext cx="48316" cy="86968"/>
            </a:xfrm>
            <a:custGeom>
              <a:avLst/>
              <a:gdLst/>
              <a:ahLst/>
              <a:cxnLst/>
              <a:rect l="l" t="t" r="r" b="b"/>
              <a:pathLst>
                <a:path w="47625" h="85725" extrusionOk="0">
                  <a:moveTo>
                    <a:pt x="6382" y="0"/>
                  </a:moveTo>
                  <a:cubicBezTo>
                    <a:pt x="6382" y="0"/>
                    <a:pt x="19241" y="41529"/>
                    <a:pt x="0" y="91535"/>
                  </a:cubicBezTo>
                  <a:lnTo>
                    <a:pt x="53530" y="86487"/>
                  </a:lnTo>
                  <a:lnTo>
                    <a:pt x="55531" y="0"/>
                  </a:lnTo>
                  <a:lnTo>
                    <a:pt x="63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1601;p68">
              <a:extLst>
                <a:ext uri="{FF2B5EF4-FFF2-40B4-BE49-F238E27FC236}">
                  <a16:creationId xmlns:a16="http://schemas.microsoft.com/office/drawing/2014/main" id="{24CEC7E4-339C-A080-E76A-C5A2ED9CBFD1}"/>
                </a:ext>
              </a:extLst>
            </p:cNvPr>
            <p:cNvSpPr/>
            <p:nvPr/>
          </p:nvSpPr>
          <p:spPr>
            <a:xfrm flipH="1">
              <a:off x="850464" y="1805573"/>
              <a:ext cx="512397" cy="589740"/>
            </a:xfrm>
            <a:custGeom>
              <a:avLst/>
              <a:gdLst/>
              <a:ahLst/>
              <a:cxnLst/>
              <a:rect l="l" t="t" r="r" b="b"/>
              <a:pathLst>
                <a:path w="504825" h="581025" extrusionOk="0">
                  <a:moveTo>
                    <a:pt x="332994" y="3338"/>
                  </a:moveTo>
                  <a:cubicBezTo>
                    <a:pt x="332994" y="3338"/>
                    <a:pt x="415480" y="-26094"/>
                    <a:pt x="443008" y="89825"/>
                  </a:cubicBezTo>
                  <a:cubicBezTo>
                    <a:pt x="470535" y="205745"/>
                    <a:pt x="535400" y="559503"/>
                    <a:pt x="490157" y="573219"/>
                  </a:cubicBezTo>
                  <a:cubicBezTo>
                    <a:pt x="445008" y="586935"/>
                    <a:pt x="226886" y="588935"/>
                    <a:pt x="165925" y="588935"/>
                  </a:cubicBezTo>
                  <a:cubicBezTo>
                    <a:pt x="104966" y="588935"/>
                    <a:pt x="0" y="581506"/>
                    <a:pt x="0" y="581506"/>
                  </a:cubicBezTo>
                  <a:cubicBezTo>
                    <a:pt x="0" y="581506"/>
                    <a:pt x="18574" y="533881"/>
                    <a:pt x="858" y="484732"/>
                  </a:cubicBezTo>
                  <a:lnTo>
                    <a:pt x="342805" y="459205"/>
                  </a:lnTo>
                  <a:cubicBezTo>
                    <a:pt x="342805" y="459205"/>
                    <a:pt x="193453" y="44582"/>
                    <a:pt x="332994" y="333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1602;p68">
              <a:extLst>
                <a:ext uri="{FF2B5EF4-FFF2-40B4-BE49-F238E27FC236}">
                  <a16:creationId xmlns:a16="http://schemas.microsoft.com/office/drawing/2014/main" id="{39C9B4CE-FE05-4EE9-411B-AE23401F4104}"/>
                </a:ext>
              </a:extLst>
            </p:cNvPr>
            <p:cNvSpPr/>
            <p:nvPr/>
          </p:nvSpPr>
          <p:spPr>
            <a:xfrm flipH="1">
              <a:off x="1157713" y="1769438"/>
              <a:ext cx="154610" cy="289893"/>
            </a:xfrm>
            <a:custGeom>
              <a:avLst/>
              <a:gdLst/>
              <a:ahLst/>
              <a:cxnLst/>
              <a:rect l="l" t="t" r="r" b="b"/>
              <a:pathLst>
                <a:path w="152400" h="285750" extrusionOk="0">
                  <a:moveTo>
                    <a:pt x="0" y="0"/>
                  </a:moveTo>
                  <a:lnTo>
                    <a:pt x="157353" y="9525"/>
                  </a:lnTo>
                  <a:lnTo>
                    <a:pt x="19812" y="2924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1603;p68">
              <a:extLst>
                <a:ext uri="{FF2B5EF4-FFF2-40B4-BE49-F238E27FC236}">
                  <a16:creationId xmlns:a16="http://schemas.microsoft.com/office/drawing/2014/main" id="{E637FF5D-3825-33B6-3C79-3CAA47CDB663}"/>
                </a:ext>
              </a:extLst>
            </p:cNvPr>
            <p:cNvSpPr/>
            <p:nvPr/>
          </p:nvSpPr>
          <p:spPr>
            <a:xfrm flipH="1">
              <a:off x="1096063" y="1572310"/>
              <a:ext cx="48316" cy="38652"/>
            </a:xfrm>
            <a:custGeom>
              <a:avLst/>
              <a:gdLst/>
              <a:ahLst/>
              <a:cxnLst/>
              <a:rect l="l" t="t" r="r" b="b"/>
              <a:pathLst>
                <a:path w="47625" h="38100" extrusionOk="0">
                  <a:moveTo>
                    <a:pt x="53340" y="0"/>
                  </a:moveTo>
                  <a:cubicBezTo>
                    <a:pt x="53340" y="0"/>
                    <a:pt x="26670" y="44482"/>
                    <a:pt x="0" y="44482"/>
                  </a:cubicBezTo>
                  <a:lnTo>
                    <a:pt x="17812" y="8953"/>
                  </a:lnTo>
                  <a:lnTo>
                    <a:pt x="53340" y="95"/>
                  </a:lnTo>
                  <a:close/>
                </a:path>
              </a:pathLst>
            </a:custGeom>
            <a:solidFill>
              <a:srgbClr val="3F2F3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1604;p68">
              <a:extLst>
                <a:ext uri="{FF2B5EF4-FFF2-40B4-BE49-F238E27FC236}">
                  <a16:creationId xmlns:a16="http://schemas.microsoft.com/office/drawing/2014/main" id="{02DBBB15-BC21-9E2B-D7F2-1A1EA4DA8073}"/>
                </a:ext>
              </a:extLst>
            </p:cNvPr>
            <p:cNvSpPr/>
            <p:nvPr/>
          </p:nvSpPr>
          <p:spPr>
            <a:xfrm flipH="1">
              <a:off x="1148095" y="1520509"/>
              <a:ext cx="164273" cy="289893"/>
            </a:xfrm>
            <a:custGeom>
              <a:avLst/>
              <a:gdLst/>
              <a:ahLst/>
              <a:cxnLst/>
              <a:rect l="l" t="t" r="r" b="b"/>
              <a:pathLst>
                <a:path w="161925" h="285750" extrusionOk="0">
                  <a:moveTo>
                    <a:pt x="166637" y="217463"/>
                  </a:moveTo>
                  <a:cubicBezTo>
                    <a:pt x="166637" y="217463"/>
                    <a:pt x="152635" y="275661"/>
                    <a:pt x="87961" y="290139"/>
                  </a:cubicBezTo>
                  <a:cubicBezTo>
                    <a:pt x="23381" y="304712"/>
                    <a:pt x="-1194" y="272994"/>
                    <a:pt x="44" y="245371"/>
                  </a:cubicBezTo>
                  <a:cubicBezTo>
                    <a:pt x="44" y="243466"/>
                    <a:pt x="235" y="241466"/>
                    <a:pt x="330" y="239466"/>
                  </a:cubicBezTo>
                  <a:cubicBezTo>
                    <a:pt x="2045" y="208795"/>
                    <a:pt x="6331" y="174696"/>
                    <a:pt x="8522" y="114022"/>
                  </a:cubicBezTo>
                  <a:cubicBezTo>
                    <a:pt x="8808" y="104497"/>
                    <a:pt x="10903" y="94019"/>
                    <a:pt x="14332" y="83446"/>
                  </a:cubicBezTo>
                  <a:cubicBezTo>
                    <a:pt x="33859" y="22200"/>
                    <a:pt x="138157" y="-53714"/>
                    <a:pt x="143015" y="54776"/>
                  </a:cubicBezTo>
                  <a:cubicBezTo>
                    <a:pt x="145587" y="112593"/>
                    <a:pt x="166637" y="217273"/>
                    <a:pt x="166637" y="217273"/>
                  </a:cubicBezTo>
                  <a:close/>
                </a:path>
              </a:pathLst>
            </a:custGeom>
            <a:solidFill>
              <a:srgbClr val="CB61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1605;p68">
              <a:extLst>
                <a:ext uri="{FF2B5EF4-FFF2-40B4-BE49-F238E27FC236}">
                  <a16:creationId xmlns:a16="http://schemas.microsoft.com/office/drawing/2014/main" id="{FA031EB5-5EDB-68B8-F2B7-9A59DAABAE37}"/>
                </a:ext>
              </a:extLst>
            </p:cNvPr>
            <p:cNvSpPr/>
            <p:nvPr/>
          </p:nvSpPr>
          <p:spPr>
            <a:xfrm flipH="1">
              <a:off x="1225162" y="1605261"/>
              <a:ext cx="86968" cy="154610"/>
            </a:xfrm>
            <a:custGeom>
              <a:avLst/>
              <a:gdLst/>
              <a:ahLst/>
              <a:cxnLst/>
              <a:rect l="l" t="t" r="r" b="b"/>
              <a:pathLst>
                <a:path w="85725" h="152400" extrusionOk="0">
                  <a:moveTo>
                    <a:pt x="95" y="156019"/>
                  </a:moveTo>
                  <a:cubicBezTo>
                    <a:pt x="1810" y="125349"/>
                    <a:pt x="6096" y="91250"/>
                    <a:pt x="8287" y="30575"/>
                  </a:cubicBezTo>
                  <a:cubicBezTo>
                    <a:pt x="8573" y="21050"/>
                    <a:pt x="10668" y="10573"/>
                    <a:pt x="14097" y="0"/>
                  </a:cubicBezTo>
                  <a:cubicBezTo>
                    <a:pt x="47816" y="6096"/>
                    <a:pt x="89535" y="25241"/>
                    <a:pt x="88964" y="57626"/>
                  </a:cubicBezTo>
                  <a:cubicBezTo>
                    <a:pt x="88202" y="105918"/>
                    <a:pt x="71914" y="159068"/>
                    <a:pt x="0" y="155924"/>
                  </a:cubicBezTo>
                  <a:close/>
                </a:path>
              </a:pathLst>
            </a:custGeom>
            <a:solidFill>
              <a:srgbClr val="000000">
                <a:alpha val="15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1606;p68">
              <a:extLst>
                <a:ext uri="{FF2B5EF4-FFF2-40B4-BE49-F238E27FC236}">
                  <a16:creationId xmlns:a16="http://schemas.microsoft.com/office/drawing/2014/main" id="{3F40DC81-3AC7-135C-DDB7-97E7AD115A74}"/>
                </a:ext>
              </a:extLst>
            </p:cNvPr>
            <p:cNvSpPr/>
            <p:nvPr/>
          </p:nvSpPr>
          <p:spPr>
            <a:xfrm flipH="1">
              <a:off x="1095107" y="1336768"/>
              <a:ext cx="289893" cy="367198"/>
            </a:xfrm>
            <a:custGeom>
              <a:avLst/>
              <a:gdLst/>
              <a:ahLst/>
              <a:cxnLst/>
              <a:rect l="l" t="t" r="r" b="b"/>
              <a:pathLst>
                <a:path w="285750" h="361950" extrusionOk="0">
                  <a:moveTo>
                    <a:pt x="84402" y="370098"/>
                  </a:moveTo>
                  <a:cubicBezTo>
                    <a:pt x="146886" y="370098"/>
                    <a:pt x="229658" y="318187"/>
                    <a:pt x="269854" y="235415"/>
                  </a:cubicBezTo>
                  <a:cubicBezTo>
                    <a:pt x="313859" y="144737"/>
                    <a:pt x="261758" y="102255"/>
                    <a:pt x="247089" y="68822"/>
                  </a:cubicBezTo>
                  <a:cubicBezTo>
                    <a:pt x="232420" y="35390"/>
                    <a:pt x="178985" y="-34810"/>
                    <a:pt x="96308" y="20626"/>
                  </a:cubicBezTo>
                  <a:cubicBezTo>
                    <a:pt x="22394" y="70061"/>
                    <a:pt x="3535" y="44915"/>
                    <a:pt x="11" y="200458"/>
                  </a:cubicBezTo>
                  <a:cubicBezTo>
                    <a:pt x="-275" y="213793"/>
                    <a:pt x="5154" y="254465"/>
                    <a:pt x="10488" y="283897"/>
                  </a:cubicBezTo>
                  <a:cubicBezTo>
                    <a:pt x="23728" y="357049"/>
                    <a:pt x="47159" y="370193"/>
                    <a:pt x="84402" y="370098"/>
                  </a:cubicBezTo>
                  <a:close/>
                </a:path>
              </a:pathLst>
            </a:custGeom>
            <a:solidFill>
              <a:srgbClr val="CB61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1607;p68">
              <a:extLst>
                <a:ext uri="{FF2B5EF4-FFF2-40B4-BE49-F238E27FC236}">
                  <a16:creationId xmlns:a16="http://schemas.microsoft.com/office/drawing/2014/main" id="{5751B18D-BCF7-8A13-9C8C-8B0DC03BDD63}"/>
                </a:ext>
              </a:extLst>
            </p:cNvPr>
            <p:cNvSpPr/>
            <p:nvPr/>
          </p:nvSpPr>
          <p:spPr>
            <a:xfrm flipH="1">
              <a:off x="1339175" y="1499420"/>
              <a:ext cx="9663" cy="19326"/>
            </a:xfrm>
            <a:custGeom>
              <a:avLst/>
              <a:gdLst/>
              <a:ahLst/>
              <a:cxnLst/>
              <a:rect l="l" t="t" r="r" b="b"/>
              <a:pathLst>
                <a:path w="9525" h="19050" extrusionOk="0">
                  <a:moveTo>
                    <a:pt x="13515" y="11461"/>
                  </a:moveTo>
                  <a:cubicBezTo>
                    <a:pt x="14372" y="18223"/>
                    <a:pt x="12086" y="24034"/>
                    <a:pt x="8371" y="24510"/>
                  </a:cubicBezTo>
                  <a:cubicBezTo>
                    <a:pt x="4657" y="24986"/>
                    <a:pt x="1037" y="19843"/>
                    <a:pt x="180" y="13080"/>
                  </a:cubicBezTo>
                  <a:cubicBezTo>
                    <a:pt x="-677" y="6317"/>
                    <a:pt x="1608" y="507"/>
                    <a:pt x="5323" y="31"/>
                  </a:cubicBezTo>
                  <a:cubicBezTo>
                    <a:pt x="9038" y="-446"/>
                    <a:pt x="12658" y="4698"/>
                    <a:pt x="13515" y="1146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1608;p68">
              <a:extLst>
                <a:ext uri="{FF2B5EF4-FFF2-40B4-BE49-F238E27FC236}">
                  <a16:creationId xmlns:a16="http://schemas.microsoft.com/office/drawing/2014/main" id="{7BE5A490-A580-E751-48DA-77CDD5C8A95F}"/>
                </a:ext>
              </a:extLst>
            </p:cNvPr>
            <p:cNvSpPr/>
            <p:nvPr/>
          </p:nvSpPr>
          <p:spPr>
            <a:xfrm flipH="1">
              <a:off x="1307920" y="1525662"/>
              <a:ext cx="28989" cy="57979"/>
            </a:xfrm>
            <a:custGeom>
              <a:avLst/>
              <a:gdLst/>
              <a:ahLst/>
              <a:cxnLst/>
              <a:rect l="l" t="t" r="r" b="b"/>
              <a:pathLst>
                <a:path w="28575" h="57150" extrusionOk="0">
                  <a:moveTo>
                    <a:pt x="16424" y="3500"/>
                  </a:moveTo>
                  <a:cubicBezTo>
                    <a:pt x="16424" y="3500"/>
                    <a:pt x="1375" y="42839"/>
                    <a:pt x="3756" y="51887"/>
                  </a:cubicBezTo>
                  <a:cubicBezTo>
                    <a:pt x="6042" y="60841"/>
                    <a:pt x="26902" y="49887"/>
                    <a:pt x="26902" y="49887"/>
                  </a:cubicBezTo>
                </a:path>
              </a:pathLst>
            </a:custGeom>
            <a:noFill/>
            <a:ln w="95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1609;p68">
              <a:extLst>
                <a:ext uri="{FF2B5EF4-FFF2-40B4-BE49-F238E27FC236}">
                  <a16:creationId xmlns:a16="http://schemas.microsoft.com/office/drawing/2014/main" id="{409CA803-280A-1455-91F0-817A00F87574}"/>
                </a:ext>
              </a:extLst>
            </p:cNvPr>
            <p:cNvSpPr/>
            <p:nvPr/>
          </p:nvSpPr>
          <p:spPr>
            <a:xfrm flipH="1">
              <a:off x="1264563" y="1586733"/>
              <a:ext cx="38652" cy="28989"/>
            </a:xfrm>
            <a:custGeom>
              <a:avLst/>
              <a:gdLst/>
              <a:ahLst/>
              <a:cxnLst/>
              <a:rect l="l" t="t" r="r" b="b"/>
              <a:pathLst>
                <a:path w="38100" h="28575" extrusionOk="0">
                  <a:moveTo>
                    <a:pt x="35028" y="3500"/>
                  </a:moveTo>
                  <a:cubicBezTo>
                    <a:pt x="35028" y="3500"/>
                    <a:pt x="35695" y="38457"/>
                    <a:pt x="3500" y="26551"/>
                  </a:cubicBezTo>
                </a:path>
              </a:pathLst>
            </a:custGeom>
            <a:noFill/>
            <a:ln w="95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1610;p68">
              <a:extLst>
                <a:ext uri="{FF2B5EF4-FFF2-40B4-BE49-F238E27FC236}">
                  <a16:creationId xmlns:a16="http://schemas.microsoft.com/office/drawing/2014/main" id="{796CC0B5-0827-EE0C-41C0-8FBA50F526F0}"/>
                </a:ext>
              </a:extLst>
            </p:cNvPr>
            <p:cNvSpPr/>
            <p:nvPr/>
          </p:nvSpPr>
          <p:spPr>
            <a:xfrm flipH="1">
              <a:off x="1337094" y="1468965"/>
              <a:ext cx="28989" cy="9663"/>
            </a:xfrm>
            <a:custGeom>
              <a:avLst/>
              <a:gdLst/>
              <a:ahLst/>
              <a:cxnLst/>
              <a:rect l="l" t="t" r="r" b="b"/>
              <a:pathLst>
                <a:path w="28575" h="9525" extrusionOk="0">
                  <a:moveTo>
                    <a:pt x="34895" y="8619"/>
                  </a:moveTo>
                  <a:cubicBezTo>
                    <a:pt x="34895" y="8619"/>
                    <a:pt x="38228" y="6523"/>
                    <a:pt x="32609" y="3475"/>
                  </a:cubicBezTo>
                  <a:cubicBezTo>
                    <a:pt x="27084" y="427"/>
                    <a:pt x="12130" y="-3383"/>
                    <a:pt x="1176" y="5571"/>
                  </a:cubicBezTo>
                  <a:cubicBezTo>
                    <a:pt x="1176" y="5571"/>
                    <a:pt x="-2634" y="8904"/>
                    <a:pt x="3462" y="10524"/>
                  </a:cubicBezTo>
                  <a:cubicBezTo>
                    <a:pt x="6796" y="11381"/>
                    <a:pt x="25370" y="13953"/>
                    <a:pt x="34895" y="871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1611;p68">
              <a:extLst>
                <a:ext uri="{FF2B5EF4-FFF2-40B4-BE49-F238E27FC236}">
                  <a16:creationId xmlns:a16="http://schemas.microsoft.com/office/drawing/2014/main" id="{F0DD750E-16CA-9BDC-8BA8-14CB37AC809F}"/>
                </a:ext>
              </a:extLst>
            </p:cNvPr>
            <p:cNvSpPr/>
            <p:nvPr/>
          </p:nvSpPr>
          <p:spPr>
            <a:xfrm flipH="1">
              <a:off x="1267752" y="1469867"/>
              <a:ext cx="28989" cy="9663"/>
            </a:xfrm>
            <a:custGeom>
              <a:avLst/>
              <a:gdLst/>
              <a:ahLst/>
              <a:cxnLst/>
              <a:rect l="l" t="t" r="r" b="b"/>
              <a:pathLst>
                <a:path w="28575" h="9525" extrusionOk="0">
                  <a:moveTo>
                    <a:pt x="929" y="8205"/>
                  </a:moveTo>
                  <a:cubicBezTo>
                    <a:pt x="929" y="8205"/>
                    <a:pt x="-2310" y="6014"/>
                    <a:pt x="3310" y="3062"/>
                  </a:cubicBezTo>
                  <a:cubicBezTo>
                    <a:pt x="8930" y="204"/>
                    <a:pt x="23979" y="-3225"/>
                    <a:pt x="34647" y="6014"/>
                  </a:cubicBezTo>
                  <a:cubicBezTo>
                    <a:pt x="34647" y="6014"/>
                    <a:pt x="38362" y="9443"/>
                    <a:pt x="32171" y="10872"/>
                  </a:cubicBezTo>
                  <a:cubicBezTo>
                    <a:pt x="28741" y="11634"/>
                    <a:pt x="10168" y="13634"/>
                    <a:pt x="833" y="82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1612;p68">
              <a:extLst>
                <a:ext uri="{FF2B5EF4-FFF2-40B4-BE49-F238E27FC236}">
                  <a16:creationId xmlns:a16="http://schemas.microsoft.com/office/drawing/2014/main" id="{E72D85F3-E445-D079-F1F5-DC402CD2946B}"/>
                </a:ext>
              </a:extLst>
            </p:cNvPr>
            <p:cNvSpPr/>
            <p:nvPr/>
          </p:nvSpPr>
          <p:spPr>
            <a:xfrm flipH="1">
              <a:off x="1052537" y="1274808"/>
              <a:ext cx="347872" cy="299556"/>
            </a:xfrm>
            <a:custGeom>
              <a:avLst/>
              <a:gdLst/>
              <a:ahLst/>
              <a:cxnLst/>
              <a:rect l="l" t="t" r="r" b="b"/>
              <a:pathLst>
                <a:path w="342900" h="295275" extrusionOk="0">
                  <a:moveTo>
                    <a:pt x="4912" y="176759"/>
                  </a:moveTo>
                  <a:lnTo>
                    <a:pt x="5960" y="199714"/>
                  </a:lnTo>
                  <a:cubicBezTo>
                    <a:pt x="4721" y="224670"/>
                    <a:pt x="1864" y="240481"/>
                    <a:pt x="15199" y="261436"/>
                  </a:cubicBezTo>
                  <a:cubicBezTo>
                    <a:pt x="15199" y="261436"/>
                    <a:pt x="15866" y="215145"/>
                    <a:pt x="21676" y="174949"/>
                  </a:cubicBezTo>
                  <a:cubicBezTo>
                    <a:pt x="23676" y="161138"/>
                    <a:pt x="30820" y="148565"/>
                    <a:pt x="41965" y="140183"/>
                  </a:cubicBezTo>
                  <a:cubicBezTo>
                    <a:pt x="95495" y="99416"/>
                    <a:pt x="110449" y="128943"/>
                    <a:pt x="147787" y="130372"/>
                  </a:cubicBezTo>
                  <a:cubicBezTo>
                    <a:pt x="159027" y="130753"/>
                    <a:pt x="177314" y="131896"/>
                    <a:pt x="193602" y="135039"/>
                  </a:cubicBezTo>
                  <a:cubicBezTo>
                    <a:pt x="204080" y="137040"/>
                    <a:pt x="209985" y="147422"/>
                    <a:pt x="208461" y="157995"/>
                  </a:cubicBezTo>
                  <a:cubicBezTo>
                    <a:pt x="208366" y="158947"/>
                    <a:pt x="208271" y="159900"/>
                    <a:pt x="208271" y="160947"/>
                  </a:cubicBezTo>
                  <a:cubicBezTo>
                    <a:pt x="202365" y="213430"/>
                    <a:pt x="228083" y="269532"/>
                    <a:pt x="258372" y="294202"/>
                  </a:cubicBezTo>
                  <a:cubicBezTo>
                    <a:pt x="261420" y="296679"/>
                    <a:pt x="262278" y="301155"/>
                    <a:pt x="265802" y="302489"/>
                  </a:cubicBezTo>
                  <a:cubicBezTo>
                    <a:pt x="277708" y="307251"/>
                    <a:pt x="281328" y="292583"/>
                    <a:pt x="288566" y="285725"/>
                  </a:cubicBezTo>
                  <a:cubicBezTo>
                    <a:pt x="293901" y="280581"/>
                    <a:pt x="305617" y="286487"/>
                    <a:pt x="314379" y="286487"/>
                  </a:cubicBezTo>
                  <a:cubicBezTo>
                    <a:pt x="319523" y="272199"/>
                    <a:pt x="362385" y="207620"/>
                    <a:pt x="342954" y="130848"/>
                  </a:cubicBezTo>
                  <a:cubicBezTo>
                    <a:pt x="331906" y="87033"/>
                    <a:pt x="314760" y="36932"/>
                    <a:pt x="278756" y="30074"/>
                  </a:cubicBezTo>
                  <a:cubicBezTo>
                    <a:pt x="236465" y="-10122"/>
                    <a:pt x="191507" y="5785"/>
                    <a:pt x="173790" y="1975"/>
                  </a:cubicBezTo>
                  <a:cubicBezTo>
                    <a:pt x="146168" y="-4026"/>
                    <a:pt x="108068" y="4547"/>
                    <a:pt x="81874" y="15596"/>
                  </a:cubicBezTo>
                  <a:cubicBezTo>
                    <a:pt x="61586" y="24168"/>
                    <a:pt x="34439" y="37218"/>
                    <a:pt x="18057" y="70555"/>
                  </a:cubicBezTo>
                  <a:cubicBezTo>
                    <a:pt x="-11090" y="129991"/>
                    <a:pt x="3388" y="152280"/>
                    <a:pt x="5103" y="176854"/>
                  </a:cubicBezTo>
                  <a:close/>
                </a:path>
              </a:pathLst>
            </a:custGeom>
            <a:solidFill>
              <a:srgbClr val="37283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1613;p68">
              <a:extLst>
                <a:ext uri="{FF2B5EF4-FFF2-40B4-BE49-F238E27FC236}">
                  <a16:creationId xmlns:a16="http://schemas.microsoft.com/office/drawing/2014/main" id="{59E9B76E-3F74-13EA-6499-6537B7EF3B3B}"/>
                </a:ext>
              </a:extLst>
            </p:cNvPr>
            <p:cNvSpPr/>
            <p:nvPr/>
          </p:nvSpPr>
          <p:spPr>
            <a:xfrm flipH="1">
              <a:off x="1081471" y="1504763"/>
              <a:ext cx="77305" cy="86968"/>
            </a:xfrm>
            <a:custGeom>
              <a:avLst/>
              <a:gdLst/>
              <a:ahLst/>
              <a:cxnLst/>
              <a:rect l="l" t="t" r="r" b="b"/>
              <a:pathLst>
                <a:path w="76200" h="85725" extrusionOk="0">
                  <a:moveTo>
                    <a:pt x="95" y="51056"/>
                  </a:moveTo>
                  <a:cubicBezTo>
                    <a:pt x="-2381" y="12194"/>
                    <a:pt x="49911" y="-25525"/>
                    <a:pt x="74009" y="22767"/>
                  </a:cubicBezTo>
                  <a:cubicBezTo>
                    <a:pt x="94965" y="64581"/>
                    <a:pt x="54673" y="81345"/>
                    <a:pt x="32481" y="86870"/>
                  </a:cubicBezTo>
                  <a:lnTo>
                    <a:pt x="0" y="51056"/>
                  </a:lnTo>
                  <a:close/>
                </a:path>
              </a:pathLst>
            </a:custGeom>
            <a:solidFill>
              <a:srgbClr val="CB61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1614;p68">
              <a:extLst>
                <a:ext uri="{FF2B5EF4-FFF2-40B4-BE49-F238E27FC236}">
                  <a16:creationId xmlns:a16="http://schemas.microsoft.com/office/drawing/2014/main" id="{1935C27A-0EC8-D2AF-C576-6AB4B1764F03}"/>
                </a:ext>
              </a:extLst>
            </p:cNvPr>
            <p:cNvSpPr/>
            <p:nvPr/>
          </p:nvSpPr>
          <p:spPr>
            <a:xfrm flipH="1">
              <a:off x="1097391" y="1523619"/>
              <a:ext cx="48316" cy="38652"/>
            </a:xfrm>
            <a:custGeom>
              <a:avLst/>
              <a:gdLst/>
              <a:ahLst/>
              <a:cxnLst/>
              <a:rect l="l" t="t" r="r" b="b"/>
              <a:pathLst>
                <a:path w="47625" h="38100" extrusionOk="0">
                  <a:moveTo>
                    <a:pt x="3500" y="37137"/>
                  </a:moveTo>
                  <a:cubicBezTo>
                    <a:pt x="3500" y="37137"/>
                    <a:pt x="10644" y="-12393"/>
                    <a:pt x="49601" y="8753"/>
                  </a:cubicBezTo>
                </a:path>
              </a:pathLst>
            </a:custGeom>
            <a:noFill/>
            <a:ln w="95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1615;p68">
              <a:extLst>
                <a:ext uri="{FF2B5EF4-FFF2-40B4-BE49-F238E27FC236}">
                  <a16:creationId xmlns:a16="http://schemas.microsoft.com/office/drawing/2014/main" id="{3033E162-D18D-FDDA-3004-43FB7F2C183E}"/>
                </a:ext>
              </a:extLst>
            </p:cNvPr>
            <p:cNvSpPr/>
            <p:nvPr/>
          </p:nvSpPr>
          <p:spPr>
            <a:xfrm flipH="1">
              <a:off x="1105025" y="1523536"/>
              <a:ext cx="19326" cy="28989"/>
            </a:xfrm>
            <a:custGeom>
              <a:avLst/>
              <a:gdLst/>
              <a:ahLst/>
              <a:cxnLst/>
              <a:rect l="l" t="t" r="r" b="b"/>
              <a:pathLst>
                <a:path w="19050" h="28575" extrusionOk="0">
                  <a:moveTo>
                    <a:pt x="15883" y="32647"/>
                  </a:moveTo>
                  <a:cubicBezTo>
                    <a:pt x="15883" y="32647"/>
                    <a:pt x="20265" y="10454"/>
                    <a:pt x="3500" y="3500"/>
                  </a:cubicBezTo>
                </a:path>
              </a:pathLst>
            </a:custGeom>
            <a:noFill/>
            <a:ln w="95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1616;p68">
              <a:extLst>
                <a:ext uri="{FF2B5EF4-FFF2-40B4-BE49-F238E27FC236}">
                  <a16:creationId xmlns:a16="http://schemas.microsoft.com/office/drawing/2014/main" id="{F71D2709-1842-ADA5-BC04-A9B9F5646A98}"/>
                </a:ext>
              </a:extLst>
            </p:cNvPr>
            <p:cNvSpPr/>
            <p:nvPr/>
          </p:nvSpPr>
          <p:spPr>
            <a:xfrm flipH="1">
              <a:off x="1279458" y="1500289"/>
              <a:ext cx="9663" cy="19326"/>
            </a:xfrm>
            <a:custGeom>
              <a:avLst/>
              <a:gdLst/>
              <a:ahLst/>
              <a:cxnLst/>
              <a:rect l="l" t="t" r="r" b="b"/>
              <a:pathLst>
                <a:path w="9525" h="19050" extrusionOk="0">
                  <a:moveTo>
                    <a:pt x="13515" y="11461"/>
                  </a:moveTo>
                  <a:cubicBezTo>
                    <a:pt x="14372" y="18223"/>
                    <a:pt x="12086" y="24034"/>
                    <a:pt x="8371" y="24510"/>
                  </a:cubicBezTo>
                  <a:cubicBezTo>
                    <a:pt x="4657" y="24986"/>
                    <a:pt x="1037" y="19843"/>
                    <a:pt x="180" y="13080"/>
                  </a:cubicBezTo>
                  <a:cubicBezTo>
                    <a:pt x="-677" y="6317"/>
                    <a:pt x="1608" y="507"/>
                    <a:pt x="5323" y="31"/>
                  </a:cubicBezTo>
                  <a:cubicBezTo>
                    <a:pt x="9038" y="-446"/>
                    <a:pt x="12658" y="4698"/>
                    <a:pt x="13515" y="1146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1617;p68">
              <a:extLst>
                <a:ext uri="{FF2B5EF4-FFF2-40B4-BE49-F238E27FC236}">
                  <a16:creationId xmlns:a16="http://schemas.microsoft.com/office/drawing/2014/main" id="{AFEB65ED-0332-17AF-CCEF-D792E7160062}"/>
                </a:ext>
              </a:extLst>
            </p:cNvPr>
            <p:cNvSpPr/>
            <p:nvPr/>
          </p:nvSpPr>
          <p:spPr>
            <a:xfrm flipH="1">
              <a:off x="1097319" y="1274783"/>
              <a:ext cx="28989" cy="28989"/>
            </a:xfrm>
            <a:custGeom>
              <a:avLst/>
              <a:gdLst/>
              <a:ahLst/>
              <a:cxnLst/>
              <a:rect l="l" t="t" r="r" b="b"/>
              <a:pathLst>
                <a:path w="28575" h="28575" extrusionOk="0">
                  <a:moveTo>
                    <a:pt x="8858" y="35528"/>
                  </a:moveTo>
                  <a:cubicBezTo>
                    <a:pt x="8858" y="35528"/>
                    <a:pt x="0" y="26670"/>
                    <a:pt x="0" y="0"/>
                  </a:cubicBezTo>
                  <a:cubicBezTo>
                    <a:pt x="0" y="0"/>
                    <a:pt x="8858" y="17812"/>
                    <a:pt x="17812" y="26670"/>
                  </a:cubicBezTo>
                  <a:lnTo>
                    <a:pt x="35624" y="26670"/>
                  </a:lnTo>
                  <a:lnTo>
                    <a:pt x="8954" y="35528"/>
                  </a:lnTo>
                  <a:close/>
                </a:path>
              </a:pathLst>
            </a:custGeom>
            <a:solidFill>
              <a:srgbClr val="37283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1618;p68">
              <a:extLst>
                <a:ext uri="{FF2B5EF4-FFF2-40B4-BE49-F238E27FC236}">
                  <a16:creationId xmlns:a16="http://schemas.microsoft.com/office/drawing/2014/main" id="{0CBDD7E4-FD8B-B5BC-E368-E0F7E5A9F24F}"/>
                </a:ext>
              </a:extLst>
            </p:cNvPr>
            <p:cNvSpPr/>
            <p:nvPr/>
          </p:nvSpPr>
          <p:spPr>
            <a:xfrm flipH="1">
              <a:off x="1049075" y="1951515"/>
              <a:ext cx="38652" cy="231915"/>
            </a:xfrm>
            <a:custGeom>
              <a:avLst/>
              <a:gdLst/>
              <a:ahLst/>
              <a:cxnLst/>
              <a:rect l="l" t="t" r="r" b="b"/>
              <a:pathLst>
                <a:path w="38100" h="228600" extrusionOk="0">
                  <a:moveTo>
                    <a:pt x="43315" y="229910"/>
                  </a:moveTo>
                  <a:lnTo>
                    <a:pt x="16835" y="113038"/>
                  </a:lnTo>
                  <a:cubicBezTo>
                    <a:pt x="8834" y="77700"/>
                    <a:pt x="4167" y="41696"/>
                    <a:pt x="2929" y="5501"/>
                  </a:cubicBezTo>
                  <a:lnTo>
                    <a:pt x="2929" y="2929"/>
                  </a:lnTo>
                </a:path>
              </a:pathLst>
            </a:custGeom>
            <a:noFill/>
            <a:ln w="9525" cap="rnd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1619;p68">
              <a:extLst>
                <a:ext uri="{FF2B5EF4-FFF2-40B4-BE49-F238E27FC236}">
                  <a16:creationId xmlns:a16="http://schemas.microsoft.com/office/drawing/2014/main" id="{EA7A5EFE-E7AE-DB4E-976A-F634679F1662}"/>
                </a:ext>
              </a:extLst>
            </p:cNvPr>
            <p:cNvSpPr/>
            <p:nvPr/>
          </p:nvSpPr>
          <p:spPr>
            <a:xfrm flipH="1">
              <a:off x="902099" y="2265701"/>
              <a:ext cx="115957" cy="57979"/>
            </a:xfrm>
            <a:custGeom>
              <a:avLst/>
              <a:gdLst/>
              <a:ahLst/>
              <a:cxnLst/>
              <a:rect l="l" t="t" r="r" b="b"/>
              <a:pathLst>
                <a:path w="114300" h="57150" extrusionOk="0">
                  <a:moveTo>
                    <a:pt x="2929" y="5653"/>
                  </a:moveTo>
                  <a:cubicBezTo>
                    <a:pt x="2929" y="5653"/>
                    <a:pt x="65794" y="-15968"/>
                    <a:pt x="112943" y="62613"/>
                  </a:cubicBezTo>
                </a:path>
              </a:pathLst>
            </a:custGeom>
            <a:noFill/>
            <a:ln w="9525" cap="rnd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1620;p68">
              <a:extLst>
                <a:ext uri="{FF2B5EF4-FFF2-40B4-BE49-F238E27FC236}">
                  <a16:creationId xmlns:a16="http://schemas.microsoft.com/office/drawing/2014/main" id="{C4426E73-654C-CED3-51A4-D6878049C851}"/>
                </a:ext>
              </a:extLst>
            </p:cNvPr>
            <p:cNvSpPr/>
            <p:nvPr/>
          </p:nvSpPr>
          <p:spPr>
            <a:xfrm flipH="1">
              <a:off x="1045404" y="2271268"/>
              <a:ext cx="222252" cy="19326"/>
            </a:xfrm>
            <a:custGeom>
              <a:avLst/>
              <a:gdLst/>
              <a:ahLst/>
              <a:cxnLst/>
              <a:rect l="l" t="t" r="r" b="b"/>
              <a:pathLst>
                <a:path w="219075" h="19050" extrusionOk="0">
                  <a:moveTo>
                    <a:pt x="216575" y="2929"/>
                  </a:moveTo>
                  <a:lnTo>
                    <a:pt x="2929" y="17312"/>
                  </a:lnTo>
                </a:path>
              </a:pathLst>
            </a:custGeom>
            <a:noFill/>
            <a:ln w="9525" cap="rnd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1621;p68">
              <a:extLst>
                <a:ext uri="{FF2B5EF4-FFF2-40B4-BE49-F238E27FC236}">
                  <a16:creationId xmlns:a16="http://schemas.microsoft.com/office/drawing/2014/main" id="{88F7FEF4-445B-A12B-E4BD-DA49AF00C636}"/>
                </a:ext>
              </a:extLst>
            </p:cNvPr>
            <p:cNvSpPr/>
            <p:nvPr/>
          </p:nvSpPr>
          <p:spPr>
            <a:xfrm flipH="1">
              <a:off x="1025787" y="2392057"/>
              <a:ext cx="309220" cy="9663"/>
            </a:xfrm>
            <a:custGeom>
              <a:avLst/>
              <a:gdLst/>
              <a:ahLst/>
              <a:cxnLst/>
              <a:rect l="l" t="t" r="r" b="b"/>
              <a:pathLst>
                <a:path w="304800" h="9525" extrusionOk="0">
                  <a:moveTo>
                    <a:pt x="2929" y="2929"/>
                  </a:moveTo>
                  <a:lnTo>
                    <a:pt x="301919" y="9120"/>
                  </a:lnTo>
                </a:path>
              </a:pathLst>
            </a:custGeom>
            <a:noFill/>
            <a:ln w="9525" cap="rnd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1622;p68">
              <a:extLst>
                <a:ext uri="{FF2B5EF4-FFF2-40B4-BE49-F238E27FC236}">
                  <a16:creationId xmlns:a16="http://schemas.microsoft.com/office/drawing/2014/main" id="{00872174-4151-2005-DDD2-6B2AC4C46505}"/>
                </a:ext>
              </a:extLst>
            </p:cNvPr>
            <p:cNvSpPr/>
            <p:nvPr/>
          </p:nvSpPr>
          <p:spPr>
            <a:xfrm flipH="1">
              <a:off x="1337906" y="2288371"/>
              <a:ext cx="28989" cy="19326"/>
            </a:xfrm>
            <a:custGeom>
              <a:avLst/>
              <a:gdLst/>
              <a:ahLst/>
              <a:cxnLst/>
              <a:rect l="l" t="t" r="r" b="b"/>
              <a:pathLst>
                <a:path w="28575" h="19050" extrusionOk="0">
                  <a:moveTo>
                    <a:pt x="7787" y="19407"/>
                  </a:moveTo>
                  <a:cubicBezTo>
                    <a:pt x="7787" y="19407"/>
                    <a:pt x="4929" y="10835"/>
                    <a:pt x="2929" y="4929"/>
                  </a:cubicBezTo>
                  <a:lnTo>
                    <a:pt x="30456" y="2929"/>
                  </a:lnTo>
                </a:path>
              </a:pathLst>
            </a:custGeom>
            <a:noFill/>
            <a:ln w="9525" cap="rnd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1623;p68">
              <a:extLst>
                <a:ext uri="{FF2B5EF4-FFF2-40B4-BE49-F238E27FC236}">
                  <a16:creationId xmlns:a16="http://schemas.microsoft.com/office/drawing/2014/main" id="{9C5F3161-9296-10F3-79DA-AB29E9284627}"/>
                </a:ext>
              </a:extLst>
            </p:cNvPr>
            <p:cNvSpPr/>
            <p:nvPr/>
          </p:nvSpPr>
          <p:spPr>
            <a:xfrm flipH="1">
              <a:off x="1118287" y="1729916"/>
              <a:ext cx="173936" cy="328546"/>
            </a:xfrm>
            <a:custGeom>
              <a:avLst/>
              <a:gdLst/>
              <a:ahLst/>
              <a:cxnLst/>
              <a:rect l="l" t="t" r="r" b="b"/>
              <a:pathLst>
                <a:path w="171450" h="323850" extrusionOk="0">
                  <a:moveTo>
                    <a:pt x="144685" y="0"/>
                  </a:moveTo>
                  <a:cubicBezTo>
                    <a:pt x="144685" y="0"/>
                    <a:pt x="25527" y="205550"/>
                    <a:pt x="0" y="331375"/>
                  </a:cubicBezTo>
                  <a:lnTo>
                    <a:pt x="129730" y="184023"/>
                  </a:lnTo>
                  <a:lnTo>
                    <a:pt x="106109" y="142780"/>
                  </a:lnTo>
                  <a:lnTo>
                    <a:pt x="165068" y="132969"/>
                  </a:lnTo>
                  <a:lnTo>
                    <a:pt x="178784" y="5239"/>
                  </a:lnTo>
                  <a:cubicBezTo>
                    <a:pt x="178784" y="5239"/>
                    <a:pt x="193072" y="6667"/>
                    <a:pt x="144685" y="9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1624;p68">
              <a:extLst>
                <a:ext uri="{FF2B5EF4-FFF2-40B4-BE49-F238E27FC236}">
                  <a16:creationId xmlns:a16="http://schemas.microsoft.com/office/drawing/2014/main" id="{7002941B-2C7B-F60B-AE98-14CA38C9AED7}"/>
                </a:ext>
              </a:extLst>
            </p:cNvPr>
            <p:cNvSpPr/>
            <p:nvPr/>
          </p:nvSpPr>
          <p:spPr>
            <a:xfrm flipH="1">
              <a:off x="1295992" y="1735231"/>
              <a:ext cx="57979" cy="328546"/>
            </a:xfrm>
            <a:custGeom>
              <a:avLst/>
              <a:gdLst/>
              <a:ahLst/>
              <a:cxnLst/>
              <a:rect l="l" t="t" r="r" b="b"/>
              <a:pathLst>
                <a:path w="57150" h="323850" extrusionOk="0">
                  <a:moveTo>
                    <a:pt x="43244" y="0"/>
                  </a:moveTo>
                  <a:lnTo>
                    <a:pt x="60865" y="326136"/>
                  </a:lnTo>
                  <a:lnTo>
                    <a:pt x="7811" y="147352"/>
                  </a:lnTo>
                  <a:lnTo>
                    <a:pt x="27527" y="121825"/>
                  </a:lnTo>
                  <a:lnTo>
                    <a:pt x="0" y="104108"/>
                  </a:lnTo>
                  <a:lnTo>
                    <a:pt x="15716" y="1905"/>
                  </a:lnTo>
                  <a:lnTo>
                    <a:pt x="432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1625;p68">
              <a:extLst>
                <a:ext uri="{FF2B5EF4-FFF2-40B4-BE49-F238E27FC236}">
                  <a16:creationId xmlns:a16="http://schemas.microsoft.com/office/drawing/2014/main" id="{B3E2E2B9-AFBE-7BC5-60B6-0DEA4C0E0E7F}"/>
                </a:ext>
              </a:extLst>
            </p:cNvPr>
            <p:cNvSpPr/>
            <p:nvPr/>
          </p:nvSpPr>
          <p:spPr>
            <a:xfrm flipH="1">
              <a:off x="1552185" y="4159779"/>
              <a:ext cx="367198" cy="106294"/>
            </a:xfrm>
            <a:custGeom>
              <a:avLst/>
              <a:gdLst/>
              <a:ahLst/>
              <a:cxnLst/>
              <a:rect l="l" t="t" r="r" b="b"/>
              <a:pathLst>
                <a:path w="361950" h="104775" extrusionOk="0">
                  <a:moveTo>
                    <a:pt x="371118" y="113942"/>
                  </a:moveTo>
                  <a:cubicBezTo>
                    <a:pt x="371118" y="113942"/>
                    <a:pt x="376071" y="2594"/>
                    <a:pt x="348829" y="213"/>
                  </a:cubicBezTo>
                  <a:cubicBezTo>
                    <a:pt x="321587" y="-2263"/>
                    <a:pt x="306824" y="27455"/>
                    <a:pt x="272153" y="22502"/>
                  </a:cubicBezTo>
                  <a:cubicBezTo>
                    <a:pt x="237482" y="17549"/>
                    <a:pt x="193000" y="-2263"/>
                    <a:pt x="185571" y="213"/>
                  </a:cubicBezTo>
                  <a:cubicBezTo>
                    <a:pt x="178141" y="2690"/>
                    <a:pt x="-2358" y="37361"/>
                    <a:pt x="23" y="79366"/>
                  </a:cubicBezTo>
                  <a:lnTo>
                    <a:pt x="23" y="114037"/>
                  </a:lnTo>
                  <a:lnTo>
                    <a:pt x="371022" y="11403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1626;p68">
              <a:extLst>
                <a:ext uri="{FF2B5EF4-FFF2-40B4-BE49-F238E27FC236}">
                  <a16:creationId xmlns:a16="http://schemas.microsoft.com/office/drawing/2014/main" id="{C41B2DF6-5141-D5E3-8A8A-202503BF15F5}"/>
                </a:ext>
              </a:extLst>
            </p:cNvPr>
            <p:cNvSpPr/>
            <p:nvPr/>
          </p:nvSpPr>
          <p:spPr>
            <a:xfrm flipH="1">
              <a:off x="1552065" y="4247737"/>
              <a:ext cx="367198" cy="19326"/>
            </a:xfrm>
            <a:custGeom>
              <a:avLst/>
              <a:gdLst/>
              <a:ahLst/>
              <a:cxnLst/>
              <a:rect l="l" t="t" r="r" b="b"/>
              <a:pathLst>
                <a:path w="361950" h="19050" extrusionOk="0">
                  <a:moveTo>
                    <a:pt x="0" y="27241"/>
                  </a:moveTo>
                  <a:lnTo>
                    <a:pt x="370999" y="27241"/>
                  </a:lnTo>
                  <a:cubicBezTo>
                    <a:pt x="370999" y="27241"/>
                    <a:pt x="371475" y="15716"/>
                    <a:pt x="371285" y="0"/>
                  </a:cubicBezTo>
                  <a:lnTo>
                    <a:pt x="0" y="0"/>
                  </a:lnTo>
                  <a:lnTo>
                    <a:pt x="0" y="27241"/>
                  </a:lnTo>
                  <a:close/>
                </a:path>
              </a:pathLst>
            </a:custGeom>
            <a:solidFill>
              <a:srgbClr val="000000">
                <a:alpha val="15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1627;p68">
              <a:extLst>
                <a:ext uri="{FF2B5EF4-FFF2-40B4-BE49-F238E27FC236}">
                  <a16:creationId xmlns:a16="http://schemas.microsoft.com/office/drawing/2014/main" id="{CCD9E1F5-63B5-3730-B13B-8181DADB9F98}"/>
                </a:ext>
              </a:extLst>
            </p:cNvPr>
            <p:cNvSpPr/>
            <p:nvPr/>
          </p:nvSpPr>
          <p:spPr>
            <a:xfrm flipH="1">
              <a:off x="1107392" y="4159779"/>
              <a:ext cx="367198" cy="106294"/>
            </a:xfrm>
            <a:custGeom>
              <a:avLst/>
              <a:gdLst/>
              <a:ahLst/>
              <a:cxnLst/>
              <a:rect l="l" t="t" r="r" b="b"/>
              <a:pathLst>
                <a:path w="361950" h="104775" extrusionOk="0">
                  <a:moveTo>
                    <a:pt x="371118" y="113942"/>
                  </a:moveTo>
                  <a:cubicBezTo>
                    <a:pt x="371118" y="113942"/>
                    <a:pt x="376070" y="2594"/>
                    <a:pt x="348829" y="213"/>
                  </a:cubicBezTo>
                  <a:cubicBezTo>
                    <a:pt x="321587" y="-2263"/>
                    <a:pt x="306824" y="27455"/>
                    <a:pt x="272153" y="22502"/>
                  </a:cubicBezTo>
                  <a:cubicBezTo>
                    <a:pt x="237482" y="17549"/>
                    <a:pt x="193000" y="-2263"/>
                    <a:pt x="185570" y="213"/>
                  </a:cubicBezTo>
                  <a:cubicBezTo>
                    <a:pt x="178141" y="2690"/>
                    <a:pt x="-2358" y="37361"/>
                    <a:pt x="23" y="79366"/>
                  </a:cubicBezTo>
                  <a:lnTo>
                    <a:pt x="23" y="114037"/>
                  </a:lnTo>
                  <a:lnTo>
                    <a:pt x="371022" y="11403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1628;p68">
              <a:extLst>
                <a:ext uri="{FF2B5EF4-FFF2-40B4-BE49-F238E27FC236}">
                  <a16:creationId xmlns:a16="http://schemas.microsoft.com/office/drawing/2014/main" id="{D367A48D-8AE4-79DE-5398-DCBB8E12FB03}"/>
                </a:ext>
              </a:extLst>
            </p:cNvPr>
            <p:cNvSpPr/>
            <p:nvPr/>
          </p:nvSpPr>
          <p:spPr>
            <a:xfrm flipH="1">
              <a:off x="1107272" y="4247737"/>
              <a:ext cx="367198" cy="19326"/>
            </a:xfrm>
            <a:custGeom>
              <a:avLst/>
              <a:gdLst/>
              <a:ahLst/>
              <a:cxnLst/>
              <a:rect l="l" t="t" r="r" b="b"/>
              <a:pathLst>
                <a:path w="361950" h="19050" extrusionOk="0">
                  <a:moveTo>
                    <a:pt x="0" y="27241"/>
                  </a:moveTo>
                  <a:lnTo>
                    <a:pt x="370999" y="27241"/>
                  </a:lnTo>
                  <a:cubicBezTo>
                    <a:pt x="370999" y="27241"/>
                    <a:pt x="371475" y="15716"/>
                    <a:pt x="371284" y="0"/>
                  </a:cubicBezTo>
                  <a:lnTo>
                    <a:pt x="0" y="0"/>
                  </a:lnTo>
                  <a:lnTo>
                    <a:pt x="0" y="27241"/>
                  </a:lnTo>
                  <a:close/>
                </a:path>
              </a:pathLst>
            </a:custGeom>
            <a:solidFill>
              <a:srgbClr val="000000">
                <a:alpha val="15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1629;p68">
              <a:extLst>
                <a:ext uri="{FF2B5EF4-FFF2-40B4-BE49-F238E27FC236}">
                  <a16:creationId xmlns:a16="http://schemas.microsoft.com/office/drawing/2014/main" id="{ADC35A18-C6BC-3B17-CC30-DD72E025886F}"/>
                </a:ext>
              </a:extLst>
            </p:cNvPr>
            <p:cNvSpPr/>
            <p:nvPr/>
          </p:nvSpPr>
          <p:spPr>
            <a:xfrm flipH="1">
              <a:off x="1573613" y="4078826"/>
              <a:ext cx="164273" cy="96631"/>
            </a:xfrm>
            <a:custGeom>
              <a:avLst/>
              <a:gdLst/>
              <a:ahLst/>
              <a:cxnLst/>
              <a:rect l="l" t="t" r="r" b="b"/>
              <a:pathLst>
                <a:path w="161925" h="95250" extrusionOk="0">
                  <a:moveTo>
                    <a:pt x="38862" y="95"/>
                  </a:moveTo>
                  <a:lnTo>
                    <a:pt x="38862" y="47815"/>
                  </a:lnTo>
                  <a:cubicBezTo>
                    <a:pt x="38862" y="68389"/>
                    <a:pt x="9811" y="78677"/>
                    <a:pt x="0" y="81534"/>
                  </a:cubicBezTo>
                  <a:cubicBezTo>
                    <a:pt x="3620" y="80677"/>
                    <a:pt x="6001" y="80200"/>
                    <a:pt x="6668" y="79915"/>
                  </a:cubicBezTo>
                  <a:cubicBezTo>
                    <a:pt x="14097" y="77438"/>
                    <a:pt x="58579" y="97250"/>
                    <a:pt x="93250" y="102203"/>
                  </a:cubicBezTo>
                  <a:cubicBezTo>
                    <a:pt x="127921" y="107156"/>
                    <a:pt x="142684" y="77438"/>
                    <a:pt x="169926" y="79915"/>
                  </a:cubicBezTo>
                  <a:cubicBezTo>
                    <a:pt x="170402" y="79915"/>
                    <a:pt x="170879" y="80010"/>
                    <a:pt x="171355" y="80105"/>
                  </a:cubicBezTo>
                  <a:lnTo>
                    <a:pt x="167830" y="7620"/>
                  </a:lnTo>
                  <a:lnTo>
                    <a:pt x="38862" y="0"/>
                  </a:lnTo>
                  <a:close/>
                </a:path>
              </a:pathLst>
            </a:custGeom>
            <a:solidFill>
              <a:srgbClr val="CB61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1630;p68">
              <a:extLst>
                <a:ext uri="{FF2B5EF4-FFF2-40B4-BE49-F238E27FC236}">
                  <a16:creationId xmlns:a16="http://schemas.microsoft.com/office/drawing/2014/main" id="{D013FAFA-77A6-AA2E-6D44-2405DFAA9517}"/>
                </a:ext>
              </a:extLst>
            </p:cNvPr>
            <p:cNvSpPr/>
            <p:nvPr/>
          </p:nvSpPr>
          <p:spPr>
            <a:xfrm flipH="1">
              <a:off x="1135294" y="4097282"/>
              <a:ext cx="144947" cy="77305"/>
            </a:xfrm>
            <a:custGeom>
              <a:avLst/>
              <a:gdLst/>
              <a:ahLst/>
              <a:cxnLst/>
              <a:rect l="l" t="t" r="r" b="b"/>
              <a:pathLst>
                <a:path w="142875" h="76200" extrusionOk="0">
                  <a:moveTo>
                    <a:pt x="22289" y="0"/>
                  </a:moveTo>
                  <a:cubicBezTo>
                    <a:pt x="23908" y="10573"/>
                    <a:pt x="24670" y="36671"/>
                    <a:pt x="0" y="62198"/>
                  </a:cubicBezTo>
                  <a:cubicBezTo>
                    <a:pt x="15050" y="65246"/>
                    <a:pt x="51340" y="79915"/>
                    <a:pt x="80582" y="84106"/>
                  </a:cubicBezTo>
                  <a:cubicBezTo>
                    <a:pt x="109442" y="88201"/>
                    <a:pt x="124492" y="68389"/>
                    <a:pt x="144495" y="63055"/>
                  </a:cubicBezTo>
                  <a:lnTo>
                    <a:pt x="142494" y="95"/>
                  </a:lnTo>
                  <a:lnTo>
                    <a:pt x="22289" y="95"/>
                  </a:lnTo>
                  <a:close/>
                </a:path>
              </a:pathLst>
            </a:custGeom>
            <a:solidFill>
              <a:srgbClr val="CB61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1631;p68">
              <a:extLst>
                <a:ext uri="{FF2B5EF4-FFF2-40B4-BE49-F238E27FC236}">
                  <a16:creationId xmlns:a16="http://schemas.microsoft.com/office/drawing/2014/main" id="{D405A94F-9C4D-FD88-AA02-77389F02AAA1}"/>
                </a:ext>
              </a:extLst>
            </p:cNvPr>
            <p:cNvSpPr/>
            <p:nvPr/>
          </p:nvSpPr>
          <p:spPr>
            <a:xfrm flipH="1">
              <a:off x="3645965" y="3534502"/>
              <a:ext cx="28989" cy="106294"/>
            </a:xfrm>
            <a:custGeom>
              <a:avLst/>
              <a:gdLst/>
              <a:ahLst/>
              <a:cxnLst/>
              <a:rect l="l" t="t" r="r" b="b"/>
              <a:pathLst>
                <a:path w="28575" h="104775" extrusionOk="0">
                  <a:moveTo>
                    <a:pt x="22670" y="0"/>
                  </a:moveTo>
                  <a:cubicBezTo>
                    <a:pt x="22670" y="0"/>
                    <a:pt x="33147" y="57531"/>
                    <a:pt x="36576" y="104585"/>
                  </a:cubicBezTo>
                  <a:lnTo>
                    <a:pt x="6954" y="106299"/>
                  </a:lnTo>
                  <a:lnTo>
                    <a:pt x="0" y="22670"/>
                  </a:lnTo>
                  <a:lnTo>
                    <a:pt x="2267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1632;p68">
              <a:extLst>
                <a:ext uri="{FF2B5EF4-FFF2-40B4-BE49-F238E27FC236}">
                  <a16:creationId xmlns:a16="http://schemas.microsoft.com/office/drawing/2014/main" id="{DA7E7124-09E7-3A2D-07D8-4922B4D0EEC6}"/>
                </a:ext>
              </a:extLst>
            </p:cNvPr>
            <p:cNvSpPr/>
            <p:nvPr/>
          </p:nvSpPr>
          <p:spPr>
            <a:xfrm flipH="1">
              <a:off x="3507685" y="3648624"/>
              <a:ext cx="289893" cy="96631"/>
            </a:xfrm>
            <a:custGeom>
              <a:avLst/>
              <a:gdLst/>
              <a:ahLst/>
              <a:cxnLst/>
              <a:rect l="l" t="t" r="r" b="b"/>
              <a:pathLst>
                <a:path w="285750" h="95250" extrusionOk="0">
                  <a:moveTo>
                    <a:pt x="287560" y="95821"/>
                  </a:moveTo>
                  <a:lnTo>
                    <a:pt x="0" y="95821"/>
                  </a:lnTo>
                  <a:lnTo>
                    <a:pt x="0" y="0"/>
                  </a:lnTo>
                  <a:lnTo>
                    <a:pt x="28756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1633;p68">
              <a:extLst>
                <a:ext uri="{FF2B5EF4-FFF2-40B4-BE49-F238E27FC236}">
                  <a16:creationId xmlns:a16="http://schemas.microsoft.com/office/drawing/2014/main" id="{2A2F3439-2E85-AE4A-78B4-D491FB807983}"/>
                </a:ext>
              </a:extLst>
            </p:cNvPr>
            <p:cNvSpPr/>
            <p:nvPr/>
          </p:nvSpPr>
          <p:spPr>
            <a:xfrm flipH="1">
              <a:off x="3483238" y="3715783"/>
              <a:ext cx="338209" cy="77305"/>
            </a:xfrm>
            <a:custGeom>
              <a:avLst/>
              <a:gdLst/>
              <a:ahLst/>
              <a:cxnLst/>
              <a:rect l="l" t="t" r="r" b="b"/>
              <a:pathLst>
                <a:path w="333375" h="76200" extrusionOk="0">
                  <a:moveTo>
                    <a:pt x="334613" y="83629"/>
                  </a:moveTo>
                  <a:lnTo>
                    <a:pt x="0" y="83629"/>
                  </a:lnTo>
                  <a:lnTo>
                    <a:pt x="0" y="15049"/>
                  </a:lnTo>
                  <a:cubicBezTo>
                    <a:pt x="0" y="6763"/>
                    <a:pt x="6763" y="0"/>
                    <a:pt x="15050" y="0"/>
                  </a:cubicBezTo>
                  <a:lnTo>
                    <a:pt x="319564" y="0"/>
                  </a:lnTo>
                  <a:cubicBezTo>
                    <a:pt x="327850" y="0"/>
                    <a:pt x="334613" y="6763"/>
                    <a:pt x="334613" y="15049"/>
                  </a:cubicBezTo>
                  <a:lnTo>
                    <a:pt x="334613" y="83629"/>
                  </a:lnTo>
                  <a:lnTo>
                    <a:pt x="334613" y="8362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1634;p68">
              <a:extLst>
                <a:ext uri="{FF2B5EF4-FFF2-40B4-BE49-F238E27FC236}">
                  <a16:creationId xmlns:a16="http://schemas.microsoft.com/office/drawing/2014/main" id="{8EBD2F72-DAD6-A978-B6A7-AD1992E11917}"/>
                </a:ext>
              </a:extLst>
            </p:cNvPr>
            <p:cNvSpPr/>
            <p:nvPr/>
          </p:nvSpPr>
          <p:spPr>
            <a:xfrm flipH="1">
              <a:off x="3307413" y="3772408"/>
              <a:ext cx="696087" cy="502729"/>
            </a:xfrm>
            <a:custGeom>
              <a:avLst/>
              <a:gdLst/>
              <a:ahLst/>
              <a:cxnLst/>
              <a:rect l="l" t="t" r="r" b="b"/>
              <a:pathLst>
                <a:path w="685800" h="495300" extrusionOk="0">
                  <a:moveTo>
                    <a:pt x="44767" y="498443"/>
                  </a:moveTo>
                  <a:cubicBezTo>
                    <a:pt x="20043" y="498443"/>
                    <a:pt x="0" y="478400"/>
                    <a:pt x="0" y="453676"/>
                  </a:cubicBezTo>
                  <a:lnTo>
                    <a:pt x="0" y="44767"/>
                  </a:lnTo>
                  <a:cubicBezTo>
                    <a:pt x="0" y="20043"/>
                    <a:pt x="20043" y="0"/>
                    <a:pt x="44767" y="0"/>
                  </a:cubicBezTo>
                  <a:lnTo>
                    <a:pt x="648843" y="0"/>
                  </a:lnTo>
                  <a:cubicBezTo>
                    <a:pt x="673567" y="0"/>
                    <a:pt x="693610" y="20043"/>
                    <a:pt x="693610" y="44767"/>
                  </a:cubicBezTo>
                  <a:lnTo>
                    <a:pt x="693610" y="453676"/>
                  </a:lnTo>
                  <a:cubicBezTo>
                    <a:pt x="693610" y="478400"/>
                    <a:pt x="673567" y="498443"/>
                    <a:pt x="648843" y="49844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1635;p68">
              <a:extLst>
                <a:ext uri="{FF2B5EF4-FFF2-40B4-BE49-F238E27FC236}">
                  <a16:creationId xmlns:a16="http://schemas.microsoft.com/office/drawing/2014/main" id="{94286897-CD63-E71E-2B24-533A0C0F2CD5}"/>
                </a:ext>
              </a:extLst>
            </p:cNvPr>
            <p:cNvSpPr/>
            <p:nvPr/>
          </p:nvSpPr>
          <p:spPr>
            <a:xfrm flipH="1">
              <a:off x="3499706" y="3625625"/>
              <a:ext cx="309372" cy="29004"/>
            </a:xfrm>
            <a:custGeom>
              <a:avLst/>
              <a:gdLst/>
              <a:ahLst/>
              <a:cxnLst/>
              <a:rect l="l" t="t" r="r" b="b"/>
              <a:pathLst>
                <a:path w="304800" h="28575" extrusionOk="0">
                  <a:moveTo>
                    <a:pt x="18288" y="36576"/>
                  </a:moveTo>
                  <a:lnTo>
                    <a:pt x="291941" y="36576"/>
                  </a:lnTo>
                  <a:cubicBezTo>
                    <a:pt x="302038" y="36576"/>
                    <a:pt x="310229" y="28384"/>
                    <a:pt x="310229" y="18288"/>
                  </a:cubicBezTo>
                  <a:lnTo>
                    <a:pt x="310229" y="18288"/>
                  </a:lnTo>
                  <a:cubicBezTo>
                    <a:pt x="310229" y="8191"/>
                    <a:pt x="302038" y="0"/>
                    <a:pt x="291941" y="0"/>
                  </a:cubicBezTo>
                  <a:lnTo>
                    <a:pt x="18288" y="0"/>
                  </a:lnTo>
                  <a:cubicBezTo>
                    <a:pt x="8192" y="0"/>
                    <a:pt x="0" y="8191"/>
                    <a:pt x="0" y="18288"/>
                  </a:cubicBezTo>
                  <a:lnTo>
                    <a:pt x="0" y="18288"/>
                  </a:lnTo>
                  <a:cubicBezTo>
                    <a:pt x="0" y="28384"/>
                    <a:pt x="8192" y="36576"/>
                    <a:pt x="18288" y="3657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1636;p68">
              <a:extLst>
                <a:ext uri="{FF2B5EF4-FFF2-40B4-BE49-F238E27FC236}">
                  <a16:creationId xmlns:a16="http://schemas.microsoft.com/office/drawing/2014/main" id="{566A6651-2805-807A-22D0-CFFE710F3E2F}"/>
                </a:ext>
              </a:extLst>
            </p:cNvPr>
            <p:cNvSpPr/>
            <p:nvPr/>
          </p:nvSpPr>
          <p:spPr>
            <a:xfrm flipH="1">
              <a:off x="3605598" y="2492335"/>
              <a:ext cx="666755" cy="1091932"/>
            </a:xfrm>
            <a:custGeom>
              <a:avLst/>
              <a:gdLst/>
              <a:ahLst/>
              <a:cxnLst/>
              <a:rect l="l" t="t" r="r" b="b"/>
              <a:pathLst>
                <a:path w="657225" h="1076325" extrusionOk="0">
                  <a:moveTo>
                    <a:pt x="607243" y="1076992"/>
                  </a:moveTo>
                  <a:cubicBezTo>
                    <a:pt x="607243" y="1076992"/>
                    <a:pt x="816412" y="679609"/>
                    <a:pt x="391122" y="383381"/>
                  </a:cubicBezTo>
                  <a:cubicBezTo>
                    <a:pt x="-34170" y="87058"/>
                    <a:pt x="692" y="0"/>
                    <a:pt x="692" y="0"/>
                  </a:cubicBezTo>
                  <a:cubicBezTo>
                    <a:pt x="692" y="0"/>
                    <a:pt x="16408" y="407861"/>
                    <a:pt x="112229" y="582073"/>
                  </a:cubicBezTo>
                  <a:cubicBezTo>
                    <a:pt x="112229" y="582073"/>
                    <a:pt x="213289" y="599504"/>
                    <a:pt x="206336" y="601218"/>
                  </a:cubicBezTo>
                  <a:cubicBezTo>
                    <a:pt x="199383" y="602933"/>
                    <a:pt x="141852" y="662178"/>
                    <a:pt x="141852" y="662178"/>
                  </a:cubicBezTo>
                  <a:cubicBezTo>
                    <a:pt x="141852" y="662178"/>
                    <a:pt x="309206" y="1061276"/>
                    <a:pt x="607149" y="10769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1637;p68">
              <a:extLst>
                <a:ext uri="{FF2B5EF4-FFF2-40B4-BE49-F238E27FC236}">
                  <a16:creationId xmlns:a16="http://schemas.microsoft.com/office/drawing/2014/main" id="{3373D972-583E-E957-2002-36F0F7576BDA}"/>
                </a:ext>
              </a:extLst>
            </p:cNvPr>
            <p:cNvSpPr/>
            <p:nvPr/>
          </p:nvSpPr>
          <p:spPr>
            <a:xfrm flipH="1">
              <a:off x="4262622" y="2492239"/>
              <a:ext cx="9739" cy="9663"/>
            </a:xfrm>
            <a:custGeom>
              <a:avLst/>
              <a:gdLst/>
              <a:ahLst/>
              <a:cxnLst/>
              <a:rect l="l" t="t" r="r" b="b"/>
              <a:pathLst>
                <a:path w="120000" h="9525" extrusionOk="0">
                  <a:moveTo>
                    <a:pt x="8819" y="0"/>
                  </a:moveTo>
                  <a:cubicBezTo>
                    <a:pt x="8819" y="0"/>
                    <a:pt x="11213" y="5905"/>
                    <a:pt x="18419" y="16669"/>
                  </a:cubicBezTo>
                  <a:cubicBezTo>
                    <a:pt x="-16378" y="5048"/>
                    <a:pt x="8819" y="0"/>
                    <a:pt x="8819" y="0"/>
                  </a:cubicBezTo>
                  <a:close/>
                </a:path>
              </a:pathLst>
            </a:custGeom>
            <a:solidFill>
              <a:srgbClr val="A245D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1638;p68">
              <a:extLst>
                <a:ext uri="{FF2B5EF4-FFF2-40B4-BE49-F238E27FC236}">
                  <a16:creationId xmlns:a16="http://schemas.microsoft.com/office/drawing/2014/main" id="{EA545A74-7F32-C1DB-E6DA-C37B9635E4E6}"/>
                </a:ext>
              </a:extLst>
            </p:cNvPr>
            <p:cNvSpPr/>
            <p:nvPr/>
          </p:nvSpPr>
          <p:spPr>
            <a:xfrm flipH="1">
              <a:off x="3613787" y="2509150"/>
              <a:ext cx="657092" cy="1072605"/>
            </a:xfrm>
            <a:custGeom>
              <a:avLst/>
              <a:gdLst/>
              <a:ahLst/>
              <a:cxnLst/>
              <a:rect l="l" t="t" r="r" b="b"/>
              <a:pathLst>
                <a:path w="647700" h="1057275" extrusionOk="0">
                  <a:moveTo>
                    <a:pt x="0" y="0"/>
                  </a:moveTo>
                  <a:cubicBezTo>
                    <a:pt x="8858" y="37052"/>
                    <a:pt x="66104" y="141351"/>
                    <a:pt x="389573" y="366808"/>
                  </a:cubicBezTo>
                  <a:cubicBezTo>
                    <a:pt x="814768" y="663130"/>
                    <a:pt x="605695" y="1060418"/>
                    <a:pt x="605695" y="1060418"/>
                  </a:cubicBezTo>
                  <a:cubicBezTo>
                    <a:pt x="584549" y="1059275"/>
                    <a:pt x="564071" y="1056227"/>
                    <a:pt x="544259" y="1051560"/>
                  </a:cubicBezTo>
                  <a:cubicBezTo>
                    <a:pt x="591408" y="947452"/>
                    <a:pt x="685800" y="646367"/>
                    <a:pt x="358712" y="382048"/>
                  </a:cubicBezTo>
                  <a:cubicBezTo>
                    <a:pt x="86773" y="162306"/>
                    <a:pt x="16954" y="52388"/>
                    <a:pt x="286" y="4096"/>
                  </a:cubicBezTo>
                  <a:cubicBezTo>
                    <a:pt x="286" y="2667"/>
                    <a:pt x="95" y="1333"/>
                    <a:pt x="95" y="0"/>
                  </a:cubicBezTo>
                  <a:close/>
                </a:path>
              </a:pathLst>
            </a:custGeom>
            <a:solidFill>
              <a:srgbClr val="8E40B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1639;p68">
              <a:extLst>
                <a:ext uri="{FF2B5EF4-FFF2-40B4-BE49-F238E27FC236}">
                  <a16:creationId xmlns:a16="http://schemas.microsoft.com/office/drawing/2014/main" id="{EE6F568C-8650-9262-6EDB-6DA94230BCFC}"/>
                </a:ext>
              </a:extLst>
            </p:cNvPr>
            <p:cNvSpPr/>
            <p:nvPr/>
          </p:nvSpPr>
          <p:spPr>
            <a:xfrm flipH="1">
              <a:off x="3654782" y="2751669"/>
              <a:ext cx="521808" cy="831028"/>
            </a:xfrm>
            <a:custGeom>
              <a:avLst/>
              <a:gdLst/>
              <a:ahLst/>
              <a:cxnLst/>
              <a:rect l="l" t="t" r="r" b="b"/>
              <a:pathLst>
                <a:path w="514350" h="819150" extrusionOk="0">
                  <a:moveTo>
                    <a:pt x="511897" y="822222"/>
                  </a:moveTo>
                  <a:cubicBezTo>
                    <a:pt x="511897" y="822222"/>
                    <a:pt x="486656" y="568666"/>
                    <a:pt x="305395" y="366451"/>
                  </a:cubicBezTo>
                  <a:cubicBezTo>
                    <a:pt x="124135" y="164330"/>
                    <a:pt x="33552" y="103275"/>
                    <a:pt x="3929" y="3929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1640;p68">
              <a:extLst>
                <a:ext uri="{FF2B5EF4-FFF2-40B4-BE49-F238E27FC236}">
                  <a16:creationId xmlns:a16="http://schemas.microsoft.com/office/drawing/2014/main" id="{F9B45FCF-C486-F3A5-D970-DA69FAF4EBB5}"/>
                </a:ext>
              </a:extLst>
            </p:cNvPr>
            <p:cNvSpPr/>
            <p:nvPr/>
          </p:nvSpPr>
          <p:spPr>
            <a:xfrm flipH="1">
              <a:off x="3404092" y="3772312"/>
              <a:ext cx="599408" cy="502729"/>
            </a:xfrm>
            <a:custGeom>
              <a:avLst/>
              <a:gdLst/>
              <a:ahLst/>
              <a:cxnLst/>
              <a:rect l="l" t="t" r="r" b="b"/>
              <a:pathLst>
                <a:path w="590550" h="495300" extrusionOk="0">
                  <a:moveTo>
                    <a:pt x="44768" y="0"/>
                  </a:moveTo>
                  <a:lnTo>
                    <a:pt x="569119" y="0"/>
                  </a:lnTo>
                  <a:cubicBezTo>
                    <a:pt x="583502" y="41815"/>
                    <a:pt x="591408" y="86678"/>
                    <a:pt x="591408" y="133350"/>
                  </a:cubicBezTo>
                  <a:cubicBezTo>
                    <a:pt x="591408" y="292989"/>
                    <a:pt x="499872" y="431197"/>
                    <a:pt x="366522" y="498443"/>
                  </a:cubicBezTo>
                  <a:lnTo>
                    <a:pt x="44768" y="498443"/>
                  </a:lnTo>
                  <a:cubicBezTo>
                    <a:pt x="20003" y="498443"/>
                    <a:pt x="0" y="478346"/>
                    <a:pt x="0" y="453676"/>
                  </a:cubicBezTo>
                  <a:lnTo>
                    <a:pt x="0" y="44863"/>
                  </a:lnTo>
                  <a:cubicBezTo>
                    <a:pt x="0" y="20098"/>
                    <a:pt x="20098" y="95"/>
                    <a:pt x="44768" y="95"/>
                  </a:cubicBez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896" name="Google Shape;1641;p68">
              <a:extLst>
                <a:ext uri="{FF2B5EF4-FFF2-40B4-BE49-F238E27FC236}">
                  <a16:creationId xmlns:a16="http://schemas.microsoft.com/office/drawing/2014/main" id="{791C3B41-C48C-2FB7-2143-5B1DC51CB1D0}"/>
                </a:ext>
              </a:extLst>
            </p:cNvPr>
            <p:cNvGrpSpPr/>
            <p:nvPr/>
          </p:nvGrpSpPr>
          <p:grpSpPr>
            <a:xfrm>
              <a:off x="3335996" y="1296428"/>
              <a:ext cx="628102" cy="415514"/>
              <a:chOff x="3577646" y="1813115"/>
              <a:chExt cx="628102" cy="415514"/>
            </a:xfrm>
          </p:grpSpPr>
          <p:sp>
            <p:nvSpPr>
              <p:cNvPr id="934" name="Google Shape;1642;p68">
                <a:extLst>
                  <a:ext uri="{FF2B5EF4-FFF2-40B4-BE49-F238E27FC236}">
                    <a16:creationId xmlns:a16="http://schemas.microsoft.com/office/drawing/2014/main" id="{85DD4005-FB30-7D0E-014F-CE6806B32B78}"/>
                  </a:ext>
                </a:extLst>
              </p:cNvPr>
              <p:cNvSpPr/>
              <p:nvPr/>
            </p:nvSpPr>
            <p:spPr>
              <a:xfrm flipH="1">
                <a:off x="3577646" y="1813115"/>
                <a:ext cx="628102" cy="415514"/>
              </a:xfrm>
              <a:custGeom>
                <a:avLst/>
                <a:gdLst/>
                <a:ahLst/>
                <a:cxnLst/>
                <a:rect l="l" t="t" r="r" b="b"/>
                <a:pathLst>
                  <a:path w="619125" h="409575" extrusionOk="0">
                    <a:moveTo>
                      <a:pt x="556260" y="0"/>
                    </a:moveTo>
                    <a:cubicBezTo>
                      <a:pt x="593031" y="0"/>
                      <a:pt x="622840" y="29809"/>
                      <a:pt x="622840" y="66580"/>
                    </a:cubicBezTo>
                    <a:lnTo>
                      <a:pt x="622840" y="342995"/>
                    </a:lnTo>
                    <a:cubicBezTo>
                      <a:pt x="622840" y="379766"/>
                      <a:pt x="593031" y="409575"/>
                      <a:pt x="556260" y="409575"/>
                    </a:cubicBezTo>
                    <a:lnTo>
                      <a:pt x="66580" y="409575"/>
                    </a:lnTo>
                    <a:cubicBezTo>
                      <a:pt x="29809" y="409575"/>
                      <a:pt x="0" y="379766"/>
                      <a:pt x="0" y="342995"/>
                    </a:cubicBezTo>
                    <a:lnTo>
                      <a:pt x="0" y="66580"/>
                    </a:lnTo>
                    <a:cubicBezTo>
                      <a:pt x="0" y="29809"/>
                      <a:pt x="29809" y="0"/>
                      <a:pt x="6658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5" name="Google Shape;1643;p68">
                <a:extLst>
                  <a:ext uri="{FF2B5EF4-FFF2-40B4-BE49-F238E27FC236}">
                    <a16:creationId xmlns:a16="http://schemas.microsoft.com/office/drawing/2014/main" id="{81542D4A-4DFB-B47B-16C1-417A2B4B2C8D}"/>
                  </a:ext>
                </a:extLst>
              </p:cNvPr>
              <p:cNvSpPr/>
              <p:nvPr/>
            </p:nvSpPr>
            <p:spPr>
              <a:xfrm flipH="1">
                <a:off x="3903777" y="1890130"/>
                <a:ext cx="135284" cy="96631"/>
              </a:xfrm>
              <a:custGeom>
                <a:avLst/>
                <a:gdLst/>
                <a:ahLst/>
                <a:cxnLst/>
                <a:rect l="l" t="t" r="r" b="b"/>
                <a:pathLst>
                  <a:path w="133350" h="95250" extrusionOk="0">
                    <a:moveTo>
                      <a:pt x="130302" y="0"/>
                    </a:moveTo>
                    <a:cubicBezTo>
                      <a:pt x="134983" y="0"/>
                      <a:pt x="138779" y="3795"/>
                      <a:pt x="138779" y="8477"/>
                    </a:cubicBezTo>
                    <a:lnTo>
                      <a:pt x="138779" y="92869"/>
                    </a:lnTo>
                    <a:cubicBezTo>
                      <a:pt x="138779" y="97551"/>
                      <a:pt x="134984" y="101346"/>
                      <a:pt x="130302" y="101346"/>
                    </a:cubicBezTo>
                    <a:lnTo>
                      <a:pt x="8477" y="101346"/>
                    </a:lnTo>
                    <a:cubicBezTo>
                      <a:pt x="3795" y="101346"/>
                      <a:pt x="0" y="97551"/>
                      <a:pt x="0" y="92869"/>
                    </a:cubicBezTo>
                    <a:lnTo>
                      <a:pt x="0" y="8477"/>
                    </a:lnTo>
                    <a:cubicBezTo>
                      <a:pt x="0" y="3795"/>
                      <a:pt x="3795" y="0"/>
                      <a:pt x="847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6" name="Google Shape;1644;p68">
                <a:extLst>
                  <a:ext uri="{FF2B5EF4-FFF2-40B4-BE49-F238E27FC236}">
                    <a16:creationId xmlns:a16="http://schemas.microsoft.com/office/drawing/2014/main" id="{5C435BA4-9B87-C133-3910-4EBFBE9B4C15}"/>
                  </a:ext>
                </a:extLst>
              </p:cNvPr>
              <p:cNvSpPr/>
              <p:nvPr/>
            </p:nvSpPr>
            <p:spPr>
              <a:xfrm flipH="1">
                <a:off x="3749167" y="1920279"/>
                <a:ext cx="289893" cy="212588"/>
              </a:xfrm>
              <a:custGeom>
                <a:avLst/>
                <a:gdLst/>
                <a:ahLst/>
                <a:cxnLst/>
                <a:rect l="l" t="t" r="r" b="b"/>
                <a:pathLst>
                  <a:path w="285750" h="209550" extrusionOk="0">
                    <a:moveTo>
                      <a:pt x="276225" y="0"/>
                    </a:moveTo>
                    <a:cubicBezTo>
                      <a:pt x="286114" y="0"/>
                      <a:pt x="294132" y="8017"/>
                      <a:pt x="294132" y="17907"/>
                    </a:cubicBezTo>
                    <a:lnTo>
                      <a:pt x="294132" y="196977"/>
                    </a:lnTo>
                    <a:cubicBezTo>
                      <a:pt x="294132" y="206867"/>
                      <a:pt x="286115" y="214884"/>
                      <a:pt x="276225" y="214884"/>
                    </a:cubicBezTo>
                    <a:lnTo>
                      <a:pt x="17907" y="214884"/>
                    </a:lnTo>
                    <a:cubicBezTo>
                      <a:pt x="8017" y="214884"/>
                      <a:pt x="0" y="206867"/>
                      <a:pt x="0" y="196977"/>
                    </a:cubicBezTo>
                    <a:lnTo>
                      <a:pt x="0" y="17907"/>
                    </a:lnTo>
                    <a:cubicBezTo>
                      <a:pt x="0" y="8017"/>
                      <a:pt x="8017" y="0"/>
                      <a:pt x="179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7" name="Google Shape;1645;p68">
                <a:extLst>
                  <a:ext uri="{FF2B5EF4-FFF2-40B4-BE49-F238E27FC236}">
                    <a16:creationId xmlns:a16="http://schemas.microsoft.com/office/drawing/2014/main" id="{223F219E-02C3-7135-851B-76E8E1453267}"/>
                  </a:ext>
                </a:extLst>
              </p:cNvPr>
              <p:cNvSpPr/>
              <p:nvPr/>
            </p:nvSpPr>
            <p:spPr>
              <a:xfrm flipH="1">
                <a:off x="3749024" y="1933711"/>
                <a:ext cx="290036" cy="212693"/>
              </a:xfrm>
              <a:custGeom>
                <a:avLst/>
                <a:gdLst/>
                <a:ahLst/>
                <a:cxnLst/>
                <a:rect l="l" t="t" r="r" b="b"/>
                <a:pathLst>
                  <a:path w="285750" h="209550" extrusionOk="0">
                    <a:moveTo>
                      <a:pt x="276225" y="0"/>
                    </a:moveTo>
                    <a:cubicBezTo>
                      <a:pt x="286114" y="0"/>
                      <a:pt x="294132" y="8017"/>
                      <a:pt x="294132" y="17907"/>
                    </a:cubicBezTo>
                    <a:lnTo>
                      <a:pt x="294132" y="196977"/>
                    </a:lnTo>
                    <a:cubicBezTo>
                      <a:pt x="294132" y="206867"/>
                      <a:pt x="286115" y="214884"/>
                      <a:pt x="276225" y="214884"/>
                    </a:cubicBezTo>
                    <a:lnTo>
                      <a:pt x="17907" y="214884"/>
                    </a:lnTo>
                    <a:cubicBezTo>
                      <a:pt x="8017" y="214884"/>
                      <a:pt x="0" y="206867"/>
                      <a:pt x="0" y="196977"/>
                    </a:cubicBezTo>
                    <a:lnTo>
                      <a:pt x="0" y="17907"/>
                    </a:lnTo>
                    <a:cubicBezTo>
                      <a:pt x="0" y="8017"/>
                      <a:pt x="8017" y="0"/>
                      <a:pt x="179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8" name="Google Shape;1646;p68">
                <a:extLst>
                  <a:ext uri="{FF2B5EF4-FFF2-40B4-BE49-F238E27FC236}">
                    <a16:creationId xmlns:a16="http://schemas.microsoft.com/office/drawing/2014/main" id="{5F01CAF9-53DC-31BC-6190-62DEAB13DDEE}"/>
                  </a:ext>
                </a:extLst>
              </p:cNvPr>
              <p:cNvSpPr/>
              <p:nvPr/>
            </p:nvSpPr>
            <p:spPr>
              <a:xfrm flipH="1">
                <a:off x="3751640" y="1933870"/>
                <a:ext cx="290036" cy="174022"/>
              </a:xfrm>
              <a:custGeom>
                <a:avLst/>
                <a:gdLst/>
                <a:ahLst/>
                <a:cxnLst/>
                <a:rect l="l" t="t" r="r" b="b"/>
                <a:pathLst>
                  <a:path w="285750" h="171450" extrusionOk="0">
                    <a:moveTo>
                      <a:pt x="294037" y="17907"/>
                    </a:moveTo>
                    <a:cubicBezTo>
                      <a:pt x="294037" y="8001"/>
                      <a:pt x="286036" y="0"/>
                      <a:pt x="276130" y="0"/>
                    </a:cubicBezTo>
                    <a:lnTo>
                      <a:pt x="17907" y="0"/>
                    </a:lnTo>
                    <a:cubicBezTo>
                      <a:pt x="8001" y="0"/>
                      <a:pt x="0" y="8001"/>
                      <a:pt x="0" y="17907"/>
                    </a:cubicBezTo>
                    <a:lnTo>
                      <a:pt x="0" y="168973"/>
                    </a:lnTo>
                    <a:cubicBezTo>
                      <a:pt x="23813" y="175546"/>
                      <a:pt x="49149" y="179165"/>
                      <a:pt x="75533" y="179165"/>
                    </a:cubicBezTo>
                    <a:cubicBezTo>
                      <a:pt x="171165" y="179165"/>
                      <a:pt x="253937" y="132207"/>
                      <a:pt x="294132" y="63722"/>
                    </a:cubicBezTo>
                    <a:lnTo>
                      <a:pt x="294132" y="17812"/>
                    </a:lnTo>
                    <a:close/>
                  </a:path>
                </a:pathLst>
              </a:custGeom>
              <a:solidFill>
                <a:srgbClr val="FFFFFF">
                  <a:alpha val="15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939" name="Google Shape;1647;p68">
                <a:extLst>
                  <a:ext uri="{FF2B5EF4-FFF2-40B4-BE49-F238E27FC236}">
                    <a16:creationId xmlns:a16="http://schemas.microsoft.com/office/drawing/2014/main" id="{DFADEAA8-13E1-4E5D-7827-61A41E65DA9D}"/>
                  </a:ext>
                </a:extLst>
              </p:cNvPr>
              <p:cNvGrpSpPr/>
              <p:nvPr/>
            </p:nvGrpSpPr>
            <p:grpSpPr>
              <a:xfrm>
                <a:off x="3774484" y="1950525"/>
                <a:ext cx="56626" cy="9663"/>
                <a:chOff x="3774484" y="1950525"/>
                <a:chExt cx="56626" cy="9663"/>
              </a:xfrm>
            </p:grpSpPr>
            <p:sp>
              <p:nvSpPr>
                <p:cNvPr id="940" name="Google Shape;1648;p68">
                  <a:extLst>
                    <a:ext uri="{FF2B5EF4-FFF2-40B4-BE49-F238E27FC236}">
                      <a16:creationId xmlns:a16="http://schemas.microsoft.com/office/drawing/2014/main" id="{B30ED511-68D1-0881-2D7C-05181E1560E8}"/>
                    </a:ext>
                  </a:extLst>
                </p:cNvPr>
                <p:cNvSpPr/>
                <p:nvPr/>
              </p:nvSpPr>
              <p:spPr>
                <a:xfrm flipH="1">
                  <a:off x="3821447" y="1950525"/>
                  <a:ext cx="9663" cy="96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3145" y="6572"/>
                      </a:moveTo>
                      <a:cubicBezTo>
                        <a:pt x="13145" y="10202"/>
                        <a:pt x="10202" y="13144"/>
                        <a:pt x="6572" y="13144"/>
                      </a:cubicBezTo>
                      <a:cubicBezTo>
                        <a:pt x="2942" y="13144"/>
                        <a:pt x="0" y="10202"/>
                        <a:pt x="0" y="6572"/>
                      </a:cubicBezTo>
                      <a:cubicBezTo>
                        <a:pt x="0" y="2943"/>
                        <a:pt x="2942" y="0"/>
                        <a:pt x="6572" y="0"/>
                      </a:cubicBezTo>
                      <a:cubicBezTo>
                        <a:pt x="10202" y="0"/>
                        <a:pt x="13145" y="2942"/>
                        <a:pt x="13145" y="6572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41" name="Google Shape;1649;p68">
                  <a:extLst>
                    <a:ext uri="{FF2B5EF4-FFF2-40B4-BE49-F238E27FC236}">
                      <a16:creationId xmlns:a16="http://schemas.microsoft.com/office/drawing/2014/main" id="{0FBE2D59-60D0-A55D-01BA-442281CAEB9C}"/>
                    </a:ext>
                  </a:extLst>
                </p:cNvPr>
                <p:cNvSpPr/>
                <p:nvPr/>
              </p:nvSpPr>
              <p:spPr>
                <a:xfrm flipH="1">
                  <a:off x="3797965" y="1950525"/>
                  <a:ext cx="9663" cy="96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3145" y="6572"/>
                      </a:moveTo>
                      <a:cubicBezTo>
                        <a:pt x="13145" y="10202"/>
                        <a:pt x="10202" y="13144"/>
                        <a:pt x="6572" y="13144"/>
                      </a:cubicBezTo>
                      <a:cubicBezTo>
                        <a:pt x="2942" y="13144"/>
                        <a:pt x="0" y="10202"/>
                        <a:pt x="0" y="6572"/>
                      </a:cubicBezTo>
                      <a:cubicBezTo>
                        <a:pt x="0" y="2943"/>
                        <a:pt x="2942" y="0"/>
                        <a:pt x="6572" y="0"/>
                      </a:cubicBezTo>
                      <a:cubicBezTo>
                        <a:pt x="10202" y="0"/>
                        <a:pt x="13145" y="2942"/>
                        <a:pt x="13145" y="6572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42" name="Google Shape;1650;p68">
                  <a:extLst>
                    <a:ext uri="{FF2B5EF4-FFF2-40B4-BE49-F238E27FC236}">
                      <a16:creationId xmlns:a16="http://schemas.microsoft.com/office/drawing/2014/main" id="{8F702859-39A2-C5A8-BC8A-23C214D727C6}"/>
                    </a:ext>
                  </a:extLst>
                </p:cNvPr>
                <p:cNvSpPr/>
                <p:nvPr/>
              </p:nvSpPr>
              <p:spPr>
                <a:xfrm flipH="1">
                  <a:off x="3774484" y="1950525"/>
                  <a:ext cx="9663" cy="96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3144" y="6572"/>
                      </a:moveTo>
                      <a:cubicBezTo>
                        <a:pt x="13144" y="10202"/>
                        <a:pt x="10202" y="13144"/>
                        <a:pt x="6572" y="13144"/>
                      </a:cubicBezTo>
                      <a:cubicBezTo>
                        <a:pt x="2942" y="13144"/>
                        <a:pt x="0" y="10202"/>
                        <a:pt x="0" y="6572"/>
                      </a:cubicBezTo>
                      <a:cubicBezTo>
                        <a:pt x="0" y="2943"/>
                        <a:pt x="2942" y="0"/>
                        <a:pt x="6572" y="0"/>
                      </a:cubicBezTo>
                      <a:cubicBezTo>
                        <a:pt x="10202" y="0"/>
                        <a:pt x="13144" y="2942"/>
                        <a:pt x="13144" y="6572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897" name="Google Shape;1651;p68">
              <a:extLst>
                <a:ext uri="{FF2B5EF4-FFF2-40B4-BE49-F238E27FC236}">
                  <a16:creationId xmlns:a16="http://schemas.microsoft.com/office/drawing/2014/main" id="{F9071FF2-1098-FD67-E951-AF116BDB8D4B}"/>
                </a:ext>
              </a:extLst>
            </p:cNvPr>
            <p:cNvSpPr/>
            <p:nvPr/>
          </p:nvSpPr>
          <p:spPr>
            <a:xfrm>
              <a:off x="3064200" y="2208375"/>
              <a:ext cx="139050" cy="104100"/>
            </a:xfrm>
            <a:custGeom>
              <a:avLst/>
              <a:gdLst/>
              <a:ahLst/>
              <a:cxnLst/>
              <a:rect l="l" t="t" r="r" b="b"/>
              <a:pathLst>
                <a:path w="5562" h="4164" extrusionOk="0">
                  <a:moveTo>
                    <a:pt x="0" y="3807"/>
                  </a:moveTo>
                  <a:lnTo>
                    <a:pt x="298" y="2825"/>
                  </a:lnTo>
                  <a:lnTo>
                    <a:pt x="4967" y="0"/>
                  </a:lnTo>
                  <a:lnTo>
                    <a:pt x="5562" y="238"/>
                  </a:lnTo>
                  <a:lnTo>
                    <a:pt x="5562" y="1219"/>
                  </a:lnTo>
                  <a:lnTo>
                    <a:pt x="2291" y="3688"/>
                  </a:lnTo>
                  <a:lnTo>
                    <a:pt x="684" y="416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</p:sp>
        <p:sp>
          <p:nvSpPr>
            <p:cNvPr id="898" name="Google Shape;1652;p68">
              <a:extLst>
                <a:ext uri="{FF2B5EF4-FFF2-40B4-BE49-F238E27FC236}">
                  <a16:creationId xmlns:a16="http://schemas.microsoft.com/office/drawing/2014/main" id="{0A1C4CCB-CAD4-5947-A0C8-709F18007680}"/>
                </a:ext>
              </a:extLst>
            </p:cNvPr>
            <p:cNvSpPr/>
            <p:nvPr/>
          </p:nvSpPr>
          <p:spPr>
            <a:xfrm flipH="1">
              <a:off x="3004128" y="2112189"/>
              <a:ext cx="299556" cy="347872"/>
            </a:xfrm>
            <a:custGeom>
              <a:avLst/>
              <a:gdLst/>
              <a:ahLst/>
              <a:cxnLst/>
              <a:rect l="l" t="t" r="r" b="b"/>
              <a:pathLst>
                <a:path w="295275" h="342900" extrusionOk="0">
                  <a:moveTo>
                    <a:pt x="161246" y="0"/>
                  </a:moveTo>
                  <a:lnTo>
                    <a:pt x="1416" y="258604"/>
                  </a:lnTo>
                  <a:cubicBezTo>
                    <a:pt x="-3060" y="265748"/>
                    <a:pt x="3798" y="274606"/>
                    <a:pt x="11894" y="272225"/>
                  </a:cubicBezTo>
                  <a:lnTo>
                    <a:pt x="100000" y="245554"/>
                  </a:lnTo>
                  <a:cubicBezTo>
                    <a:pt x="105430" y="243935"/>
                    <a:pt x="111049" y="247555"/>
                    <a:pt x="111716" y="253175"/>
                  </a:cubicBezTo>
                  <a:lnTo>
                    <a:pt x="122479" y="341281"/>
                  </a:lnTo>
                  <a:cubicBezTo>
                    <a:pt x="123527" y="349853"/>
                    <a:pt x="134862" y="352330"/>
                    <a:pt x="139339" y="344996"/>
                  </a:cubicBezTo>
                  <a:lnTo>
                    <a:pt x="302597" y="80772"/>
                  </a:lnTo>
                  <a:lnTo>
                    <a:pt x="16124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9" name="Google Shape;1653;p68">
              <a:extLst>
                <a:ext uri="{FF2B5EF4-FFF2-40B4-BE49-F238E27FC236}">
                  <a16:creationId xmlns:a16="http://schemas.microsoft.com/office/drawing/2014/main" id="{20ABAF86-766C-F560-40F6-23B00377B861}"/>
                </a:ext>
              </a:extLst>
            </p:cNvPr>
            <p:cNvSpPr/>
            <p:nvPr/>
          </p:nvSpPr>
          <p:spPr>
            <a:xfrm flipH="1">
              <a:off x="3003367" y="2179831"/>
              <a:ext cx="183599" cy="280230"/>
            </a:xfrm>
            <a:custGeom>
              <a:avLst/>
              <a:gdLst/>
              <a:ahLst/>
              <a:cxnLst/>
              <a:rect l="l" t="t" r="r" b="b"/>
              <a:pathLst>
                <a:path w="180975" h="276225" extrusionOk="0">
                  <a:moveTo>
                    <a:pt x="0" y="213932"/>
                  </a:moveTo>
                  <a:lnTo>
                    <a:pt x="7430" y="274511"/>
                  </a:lnTo>
                  <a:cubicBezTo>
                    <a:pt x="8477" y="283083"/>
                    <a:pt x="19812" y="285559"/>
                    <a:pt x="24289" y="278225"/>
                  </a:cubicBezTo>
                  <a:lnTo>
                    <a:pt x="187547" y="14002"/>
                  </a:lnTo>
                  <a:lnTo>
                    <a:pt x="163068" y="0"/>
                  </a:lnTo>
                  <a:lnTo>
                    <a:pt x="0" y="213836"/>
                  </a:lnTo>
                  <a:close/>
                </a:path>
              </a:pathLst>
            </a:custGeom>
            <a:solidFill>
              <a:srgbClr val="000000">
                <a:alpha val="15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0" name="Google Shape;1654;p68">
              <a:extLst>
                <a:ext uri="{FF2B5EF4-FFF2-40B4-BE49-F238E27FC236}">
                  <a16:creationId xmlns:a16="http://schemas.microsoft.com/office/drawing/2014/main" id="{B6CA7C2E-0BF5-62A8-1B5D-3C1107BE3151}"/>
                </a:ext>
              </a:extLst>
            </p:cNvPr>
            <p:cNvSpPr/>
            <p:nvPr/>
          </p:nvSpPr>
          <p:spPr>
            <a:xfrm flipH="1">
              <a:off x="2687673" y="2112189"/>
              <a:ext cx="299556" cy="347872"/>
            </a:xfrm>
            <a:custGeom>
              <a:avLst/>
              <a:gdLst/>
              <a:ahLst/>
              <a:cxnLst/>
              <a:rect l="l" t="t" r="r" b="b"/>
              <a:pathLst>
                <a:path w="295275" h="342900" extrusionOk="0">
                  <a:moveTo>
                    <a:pt x="141351" y="0"/>
                  </a:moveTo>
                  <a:lnTo>
                    <a:pt x="301180" y="258604"/>
                  </a:lnTo>
                  <a:cubicBezTo>
                    <a:pt x="305657" y="265748"/>
                    <a:pt x="298799" y="274606"/>
                    <a:pt x="290703" y="272225"/>
                  </a:cubicBezTo>
                  <a:lnTo>
                    <a:pt x="202596" y="245554"/>
                  </a:lnTo>
                  <a:cubicBezTo>
                    <a:pt x="197167" y="243935"/>
                    <a:pt x="191548" y="247555"/>
                    <a:pt x="190881" y="253175"/>
                  </a:cubicBezTo>
                  <a:lnTo>
                    <a:pt x="180118" y="341281"/>
                  </a:lnTo>
                  <a:cubicBezTo>
                    <a:pt x="179070" y="349853"/>
                    <a:pt x="167735" y="352330"/>
                    <a:pt x="163258" y="344996"/>
                  </a:cubicBezTo>
                  <a:lnTo>
                    <a:pt x="0" y="80772"/>
                  </a:lnTo>
                  <a:lnTo>
                    <a:pt x="1413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1" name="Google Shape;1655;p68">
              <a:extLst>
                <a:ext uri="{FF2B5EF4-FFF2-40B4-BE49-F238E27FC236}">
                  <a16:creationId xmlns:a16="http://schemas.microsoft.com/office/drawing/2014/main" id="{D88D52CB-C945-AF50-3200-EDABF2D2B6CC}"/>
                </a:ext>
              </a:extLst>
            </p:cNvPr>
            <p:cNvSpPr/>
            <p:nvPr/>
          </p:nvSpPr>
          <p:spPr>
            <a:xfrm flipH="1">
              <a:off x="2803728" y="2179831"/>
              <a:ext cx="183599" cy="280230"/>
            </a:xfrm>
            <a:custGeom>
              <a:avLst/>
              <a:gdLst/>
              <a:ahLst/>
              <a:cxnLst/>
              <a:rect l="l" t="t" r="r" b="b"/>
              <a:pathLst>
                <a:path w="180975" h="276225" extrusionOk="0">
                  <a:moveTo>
                    <a:pt x="187547" y="213932"/>
                  </a:moveTo>
                  <a:lnTo>
                    <a:pt x="180118" y="274511"/>
                  </a:lnTo>
                  <a:cubicBezTo>
                    <a:pt x="179070" y="283083"/>
                    <a:pt x="167735" y="285559"/>
                    <a:pt x="163259" y="278225"/>
                  </a:cubicBezTo>
                  <a:lnTo>
                    <a:pt x="0" y="14002"/>
                  </a:lnTo>
                  <a:lnTo>
                    <a:pt x="24479" y="0"/>
                  </a:lnTo>
                  <a:lnTo>
                    <a:pt x="187547" y="213836"/>
                  </a:lnTo>
                  <a:close/>
                </a:path>
              </a:pathLst>
            </a:custGeom>
            <a:solidFill>
              <a:srgbClr val="000000">
                <a:alpha val="15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2" name="Google Shape;1656;p68">
              <a:extLst>
                <a:ext uri="{FF2B5EF4-FFF2-40B4-BE49-F238E27FC236}">
                  <a16:creationId xmlns:a16="http://schemas.microsoft.com/office/drawing/2014/main" id="{84185280-6FF3-4CA7-7657-C877877C99C6}"/>
                </a:ext>
              </a:extLst>
            </p:cNvPr>
            <p:cNvSpPr/>
            <p:nvPr/>
          </p:nvSpPr>
          <p:spPr>
            <a:xfrm flipH="1">
              <a:off x="2725672" y="1761708"/>
              <a:ext cx="541401" cy="541401"/>
            </a:xfrm>
            <a:custGeom>
              <a:avLst/>
              <a:gdLst/>
              <a:ahLst/>
              <a:cxnLst/>
              <a:rect l="l" t="t" r="r" b="b"/>
              <a:pathLst>
                <a:path w="533400" h="533400" extrusionOk="0">
                  <a:moveTo>
                    <a:pt x="542354" y="271177"/>
                  </a:moveTo>
                  <a:cubicBezTo>
                    <a:pt x="542354" y="420944"/>
                    <a:pt x="420944" y="542353"/>
                    <a:pt x="271177" y="542353"/>
                  </a:cubicBezTo>
                  <a:cubicBezTo>
                    <a:pt x="121410" y="542353"/>
                    <a:pt x="1" y="420943"/>
                    <a:pt x="1" y="271177"/>
                  </a:cubicBezTo>
                  <a:cubicBezTo>
                    <a:pt x="1" y="121410"/>
                    <a:pt x="121411" y="0"/>
                    <a:pt x="271177" y="0"/>
                  </a:cubicBezTo>
                  <a:cubicBezTo>
                    <a:pt x="420944" y="0"/>
                    <a:pt x="542354" y="121410"/>
                    <a:pt x="542354" y="27117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3" name="Google Shape;1657;p68">
              <a:extLst>
                <a:ext uri="{FF2B5EF4-FFF2-40B4-BE49-F238E27FC236}">
                  <a16:creationId xmlns:a16="http://schemas.microsoft.com/office/drawing/2014/main" id="{72AF1C3B-ED8E-C6C9-2F75-94BF6FD35880}"/>
                </a:ext>
              </a:extLst>
            </p:cNvPr>
            <p:cNvSpPr/>
            <p:nvPr/>
          </p:nvSpPr>
          <p:spPr>
            <a:xfrm flipH="1">
              <a:off x="2812965" y="1848627"/>
              <a:ext cx="367198" cy="367198"/>
            </a:xfrm>
            <a:custGeom>
              <a:avLst/>
              <a:gdLst/>
              <a:ahLst/>
              <a:cxnLst/>
              <a:rect l="l" t="t" r="r" b="b"/>
              <a:pathLst>
                <a:path w="361950" h="361950" extrusionOk="0">
                  <a:moveTo>
                    <a:pt x="240277" y="8335"/>
                  </a:moveTo>
                  <a:cubicBezTo>
                    <a:pt x="338099" y="38530"/>
                    <a:pt x="392963" y="142352"/>
                    <a:pt x="362673" y="240269"/>
                  </a:cubicBezTo>
                  <a:cubicBezTo>
                    <a:pt x="332479" y="338091"/>
                    <a:pt x="228657" y="392955"/>
                    <a:pt x="130739" y="362665"/>
                  </a:cubicBezTo>
                  <a:cubicBezTo>
                    <a:pt x="32823" y="332376"/>
                    <a:pt x="-21946" y="228553"/>
                    <a:pt x="8343" y="130732"/>
                  </a:cubicBezTo>
                  <a:cubicBezTo>
                    <a:pt x="38537" y="32910"/>
                    <a:pt x="142455" y="-21954"/>
                    <a:pt x="240277" y="83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4" name="Google Shape;1658;p68">
              <a:extLst>
                <a:ext uri="{FF2B5EF4-FFF2-40B4-BE49-F238E27FC236}">
                  <a16:creationId xmlns:a16="http://schemas.microsoft.com/office/drawing/2014/main" id="{0E5DC0CC-1889-0831-3541-58093AC0F9F6}"/>
                </a:ext>
              </a:extLst>
            </p:cNvPr>
            <p:cNvSpPr/>
            <p:nvPr/>
          </p:nvSpPr>
          <p:spPr>
            <a:xfrm flipH="1">
              <a:off x="2822869" y="1850802"/>
              <a:ext cx="357711" cy="367379"/>
            </a:xfrm>
            <a:custGeom>
              <a:avLst/>
              <a:gdLst/>
              <a:ahLst/>
              <a:cxnLst/>
              <a:rect l="l" t="t" r="r" b="b"/>
              <a:pathLst>
                <a:path w="352425" h="361950" extrusionOk="0">
                  <a:moveTo>
                    <a:pt x="176299" y="289465"/>
                  </a:moveTo>
                  <a:cubicBezTo>
                    <a:pt x="178394" y="286131"/>
                    <a:pt x="180680" y="284226"/>
                    <a:pt x="184871" y="280702"/>
                  </a:cubicBezTo>
                  <a:cubicBezTo>
                    <a:pt x="188300" y="277844"/>
                    <a:pt x="188872" y="276987"/>
                    <a:pt x="190586" y="274606"/>
                  </a:cubicBezTo>
                  <a:cubicBezTo>
                    <a:pt x="191253" y="273653"/>
                    <a:pt x="192396" y="272034"/>
                    <a:pt x="193062" y="271462"/>
                  </a:cubicBezTo>
                  <a:cubicBezTo>
                    <a:pt x="193825" y="270796"/>
                    <a:pt x="195254" y="270510"/>
                    <a:pt x="196110" y="270700"/>
                  </a:cubicBezTo>
                  <a:cubicBezTo>
                    <a:pt x="198492" y="271272"/>
                    <a:pt x="197825" y="274606"/>
                    <a:pt x="195634" y="277463"/>
                  </a:cubicBezTo>
                  <a:cubicBezTo>
                    <a:pt x="195444" y="277654"/>
                    <a:pt x="195254" y="277940"/>
                    <a:pt x="195063" y="278130"/>
                  </a:cubicBezTo>
                  <a:cubicBezTo>
                    <a:pt x="193158" y="279844"/>
                    <a:pt x="190681" y="280702"/>
                    <a:pt x="188681" y="282321"/>
                  </a:cubicBezTo>
                  <a:cubicBezTo>
                    <a:pt x="185347" y="284893"/>
                    <a:pt x="184014" y="289369"/>
                    <a:pt x="180204" y="291465"/>
                  </a:cubicBezTo>
                  <a:cubicBezTo>
                    <a:pt x="178680" y="291751"/>
                    <a:pt x="178489" y="291751"/>
                    <a:pt x="177537" y="291084"/>
                  </a:cubicBezTo>
                  <a:cubicBezTo>
                    <a:pt x="177918" y="290417"/>
                    <a:pt x="178299" y="289750"/>
                    <a:pt x="178680" y="288989"/>
                  </a:cubicBezTo>
                  <a:cubicBezTo>
                    <a:pt x="177727" y="289465"/>
                    <a:pt x="176775" y="290132"/>
                    <a:pt x="175822" y="290512"/>
                  </a:cubicBezTo>
                  <a:cubicBezTo>
                    <a:pt x="176013" y="290227"/>
                    <a:pt x="176299" y="289750"/>
                    <a:pt x="176489" y="289465"/>
                  </a:cubicBezTo>
                  <a:close/>
                  <a:moveTo>
                    <a:pt x="166774" y="302514"/>
                  </a:moveTo>
                  <a:cubicBezTo>
                    <a:pt x="166774" y="302514"/>
                    <a:pt x="166107" y="303086"/>
                    <a:pt x="165726" y="302800"/>
                  </a:cubicBezTo>
                  <a:cubicBezTo>
                    <a:pt x="166869" y="301657"/>
                    <a:pt x="166297" y="299847"/>
                    <a:pt x="167345" y="298609"/>
                  </a:cubicBezTo>
                  <a:cubicBezTo>
                    <a:pt x="168393" y="297370"/>
                    <a:pt x="169917" y="296990"/>
                    <a:pt x="171060" y="296037"/>
                  </a:cubicBezTo>
                  <a:cubicBezTo>
                    <a:pt x="171695" y="295529"/>
                    <a:pt x="172076" y="294227"/>
                    <a:pt x="172203" y="292132"/>
                  </a:cubicBezTo>
                  <a:cubicBezTo>
                    <a:pt x="172298" y="289750"/>
                    <a:pt x="174775" y="289750"/>
                    <a:pt x="175822" y="288322"/>
                  </a:cubicBezTo>
                  <a:cubicBezTo>
                    <a:pt x="172965" y="287655"/>
                    <a:pt x="160297" y="296990"/>
                    <a:pt x="159916" y="297847"/>
                  </a:cubicBezTo>
                  <a:cubicBezTo>
                    <a:pt x="159916" y="297847"/>
                    <a:pt x="159916" y="297942"/>
                    <a:pt x="159916" y="298037"/>
                  </a:cubicBezTo>
                  <a:cubicBezTo>
                    <a:pt x="161440" y="298514"/>
                    <a:pt x="162868" y="296323"/>
                    <a:pt x="164297" y="297847"/>
                  </a:cubicBezTo>
                  <a:cubicBezTo>
                    <a:pt x="164615" y="298164"/>
                    <a:pt x="164393" y="299529"/>
                    <a:pt x="163630" y="301943"/>
                  </a:cubicBezTo>
                  <a:cubicBezTo>
                    <a:pt x="164583" y="301244"/>
                    <a:pt x="165123" y="300768"/>
                    <a:pt x="165250" y="300514"/>
                  </a:cubicBezTo>
                  <a:cubicBezTo>
                    <a:pt x="165377" y="305022"/>
                    <a:pt x="165218" y="307626"/>
                    <a:pt x="164773" y="308324"/>
                  </a:cubicBezTo>
                  <a:cubicBezTo>
                    <a:pt x="164773" y="308324"/>
                    <a:pt x="165345" y="308134"/>
                    <a:pt x="165631" y="308134"/>
                  </a:cubicBezTo>
                  <a:cubicBezTo>
                    <a:pt x="167345" y="306610"/>
                    <a:pt x="166393" y="304514"/>
                    <a:pt x="166774" y="302609"/>
                  </a:cubicBezTo>
                  <a:close/>
                  <a:moveTo>
                    <a:pt x="226972" y="282416"/>
                  </a:moveTo>
                  <a:cubicBezTo>
                    <a:pt x="226972" y="282416"/>
                    <a:pt x="226877" y="282511"/>
                    <a:pt x="226877" y="282511"/>
                  </a:cubicBezTo>
                  <a:cubicBezTo>
                    <a:pt x="227829" y="282131"/>
                    <a:pt x="228781" y="281845"/>
                    <a:pt x="229734" y="281369"/>
                  </a:cubicBezTo>
                  <a:cubicBezTo>
                    <a:pt x="230401" y="281083"/>
                    <a:pt x="232306" y="280035"/>
                    <a:pt x="232401" y="278035"/>
                  </a:cubicBezTo>
                  <a:cubicBezTo>
                    <a:pt x="232401" y="275368"/>
                    <a:pt x="230782" y="273272"/>
                    <a:pt x="230019" y="270986"/>
                  </a:cubicBezTo>
                  <a:cubicBezTo>
                    <a:pt x="230019" y="270986"/>
                    <a:pt x="227353" y="273177"/>
                    <a:pt x="227353" y="274511"/>
                  </a:cubicBezTo>
                  <a:cubicBezTo>
                    <a:pt x="227638" y="278892"/>
                    <a:pt x="227353" y="281845"/>
                    <a:pt x="226972" y="282416"/>
                  </a:cubicBezTo>
                  <a:close/>
                  <a:moveTo>
                    <a:pt x="207636" y="331661"/>
                  </a:moveTo>
                  <a:cubicBezTo>
                    <a:pt x="207636" y="331661"/>
                    <a:pt x="207636" y="331851"/>
                    <a:pt x="207636" y="332041"/>
                  </a:cubicBezTo>
                  <a:lnTo>
                    <a:pt x="207636" y="332041"/>
                  </a:lnTo>
                  <a:cubicBezTo>
                    <a:pt x="207636" y="332041"/>
                    <a:pt x="207636" y="331851"/>
                    <a:pt x="207636" y="331661"/>
                  </a:cubicBezTo>
                  <a:close/>
                  <a:moveTo>
                    <a:pt x="246593" y="290417"/>
                  </a:moveTo>
                  <a:cubicBezTo>
                    <a:pt x="246593" y="290417"/>
                    <a:pt x="246593" y="290512"/>
                    <a:pt x="246593" y="290512"/>
                  </a:cubicBezTo>
                  <a:cubicBezTo>
                    <a:pt x="246593" y="290512"/>
                    <a:pt x="246593" y="290512"/>
                    <a:pt x="246593" y="290512"/>
                  </a:cubicBezTo>
                  <a:cubicBezTo>
                    <a:pt x="246593" y="290512"/>
                    <a:pt x="246593" y="290512"/>
                    <a:pt x="246593" y="290417"/>
                  </a:cubicBezTo>
                  <a:close/>
                  <a:moveTo>
                    <a:pt x="333652" y="71152"/>
                  </a:moveTo>
                  <a:cubicBezTo>
                    <a:pt x="333652" y="71152"/>
                    <a:pt x="333271" y="70675"/>
                    <a:pt x="333080" y="70390"/>
                  </a:cubicBezTo>
                  <a:cubicBezTo>
                    <a:pt x="333271" y="70675"/>
                    <a:pt x="333461" y="70961"/>
                    <a:pt x="333652" y="71152"/>
                  </a:cubicBezTo>
                  <a:close/>
                  <a:moveTo>
                    <a:pt x="214494" y="0"/>
                  </a:moveTo>
                  <a:cubicBezTo>
                    <a:pt x="214494" y="0"/>
                    <a:pt x="214494" y="0"/>
                    <a:pt x="214494" y="0"/>
                  </a:cubicBezTo>
                  <a:lnTo>
                    <a:pt x="214494" y="0"/>
                  </a:lnTo>
                  <a:close/>
                  <a:moveTo>
                    <a:pt x="333080" y="70390"/>
                  </a:moveTo>
                  <a:cubicBezTo>
                    <a:pt x="309839" y="40100"/>
                    <a:pt x="277073" y="16669"/>
                    <a:pt x="237640" y="5144"/>
                  </a:cubicBezTo>
                  <a:cubicBezTo>
                    <a:pt x="229925" y="2953"/>
                    <a:pt x="222304" y="1238"/>
                    <a:pt x="214589" y="0"/>
                  </a:cubicBezTo>
                  <a:cubicBezTo>
                    <a:pt x="214113" y="0"/>
                    <a:pt x="213446" y="0"/>
                    <a:pt x="212970" y="0"/>
                  </a:cubicBezTo>
                  <a:cubicBezTo>
                    <a:pt x="213541" y="286"/>
                    <a:pt x="214304" y="476"/>
                    <a:pt x="214875" y="571"/>
                  </a:cubicBezTo>
                  <a:cubicBezTo>
                    <a:pt x="213541" y="476"/>
                    <a:pt x="211827" y="190"/>
                    <a:pt x="210493" y="476"/>
                  </a:cubicBezTo>
                  <a:cubicBezTo>
                    <a:pt x="212398" y="2000"/>
                    <a:pt x="223066" y="5429"/>
                    <a:pt x="226495" y="6382"/>
                  </a:cubicBezTo>
                  <a:cubicBezTo>
                    <a:pt x="225828" y="6382"/>
                    <a:pt x="224972" y="6382"/>
                    <a:pt x="224400" y="6382"/>
                  </a:cubicBezTo>
                  <a:cubicBezTo>
                    <a:pt x="224400" y="6382"/>
                    <a:pt x="225162" y="7048"/>
                    <a:pt x="226686" y="8382"/>
                  </a:cubicBezTo>
                  <a:cubicBezTo>
                    <a:pt x="226686" y="8382"/>
                    <a:pt x="225924" y="9144"/>
                    <a:pt x="225543" y="9430"/>
                  </a:cubicBezTo>
                  <a:cubicBezTo>
                    <a:pt x="225860" y="9811"/>
                    <a:pt x="226464" y="10446"/>
                    <a:pt x="227353" y="11335"/>
                  </a:cubicBezTo>
                  <a:cubicBezTo>
                    <a:pt x="227353" y="11335"/>
                    <a:pt x="227734" y="11430"/>
                    <a:pt x="227734" y="11906"/>
                  </a:cubicBezTo>
                  <a:cubicBezTo>
                    <a:pt x="226591" y="16288"/>
                    <a:pt x="219447" y="14669"/>
                    <a:pt x="219447" y="20193"/>
                  </a:cubicBezTo>
                  <a:cubicBezTo>
                    <a:pt x="219447" y="23050"/>
                    <a:pt x="221733" y="24955"/>
                    <a:pt x="222495" y="27527"/>
                  </a:cubicBezTo>
                  <a:cubicBezTo>
                    <a:pt x="223352" y="30480"/>
                    <a:pt x="222876" y="33528"/>
                    <a:pt x="223447" y="36576"/>
                  </a:cubicBezTo>
                  <a:cubicBezTo>
                    <a:pt x="224591" y="42386"/>
                    <a:pt x="229067" y="47053"/>
                    <a:pt x="228972" y="53245"/>
                  </a:cubicBezTo>
                  <a:cubicBezTo>
                    <a:pt x="228972" y="56769"/>
                    <a:pt x="224495" y="59817"/>
                    <a:pt x="227638" y="63722"/>
                  </a:cubicBezTo>
                  <a:cubicBezTo>
                    <a:pt x="233639" y="71247"/>
                    <a:pt x="265167" y="71342"/>
                    <a:pt x="271263" y="66770"/>
                  </a:cubicBezTo>
                  <a:cubicBezTo>
                    <a:pt x="271834" y="66389"/>
                    <a:pt x="272310" y="65532"/>
                    <a:pt x="272692" y="64960"/>
                  </a:cubicBezTo>
                  <a:cubicBezTo>
                    <a:pt x="272597" y="64198"/>
                    <a:pt x="272406" y="63151"/>
                    <a:pt x="272310" y="62294"/>
                  </a:cubicBezTo>
                  <a:cubicBezTo>
                    <a:pt x="275168" y="63246"/>
                    <a:pt x="277454" y="64008"/>
                    <a:pt x="280693" y="64103"/>
                  </a:cubicBezTo>
                  <a:cubicBezTo>
                    <a:pt x="285646" y="64294"/>
                    <a:pt x="284598" y="56483"/>
                    <a:pt x="289932" y="57055"/>
                  </a:cubicBezTo>
                  <a:cubicBezTo>
                    <a:pt x="292027" y="57340"/>
                    <a:pt x="295933" y="59341"/>
                    <a:pt x="297361" y="60103"/>
                  </a:cubicBezTo>
                  <a:cubicBezTo>
                    <a:pt x="301076" y="62103"/>
                    <a:pt x="304886" y="64103"/>
                    <a:pt x="306982" y="63436"/>
                  </a:cubicBezTo>
                  <a:cubicBezTo>
                    <a:pt x="309363" y="62674"/>
                    <a:pt x="308411" y="59245"/>
                    <a:pt x="310792" y="58483"/>
                  </a:cubicBezTo>
                  <a:cubicBezTo>
                    <a:pt x="310982" y="58483"/>
                    <a:pt x="311268" y="58483"/>
                    <a:pt x="311553" y="58483"/>
                  </a:cubicBezTo>
                  <a:cubicBezTo>
                    <a:pt x="307362" y="52673"/>
                    <a:pt x="313745" y="52959"/>
                    <a:pt x="313745" y="53054"/>
                  </a:cubicBezTo>
                  <a:cubicBezTo>
                    <a:pt x="317554" y="53721"/>
                    <a:pt x="325460" y="60674"/>
                    <a:pt x="332604" y="69532"/>
                  </a:cubicBezTo>
                  <a:cubicBezTo>
                    <a:pt x="332795" y="69723"/>
                    <a:pt x="332985" y="70009"/>
                    <a:pt x="333175" y="70199"/>
                  </a:cubicBezTo>
                  <a:close/>
                  <a:moveTo>
                    <a:pt x="340986" y="276511"/>
                  </a:moveTo>
                  <a:cubicBezTo>
                    <a:pt x="340986" y="276511"/>
                    <a:pt x="340986" y="276511"/>
                    <a:pt x="340986" y="276511"/>
                  </a:cubicBezTo>
                  <a:cubicBezTo>
                    <a:pt x="340986" y="276511"/>
                    <a:pt x="340795" y="276701"/>
                    <a:pt x="340700" y="276892"/>
                  </a:cubicBezTo>
                  <a:cubicBezTo>
                    <a:pt x="340700" y="276892"/>
                    <a:pt x="340700" y="276892"/>
                    <a:pt x="340700" y="276892"/>
                  </a:cubicBezTo>
                  <a:cubicBezTo>
                    <a:pt x="340891" y="276701"/>
                    <a:pt x="340986" y="276606"/>
                    <a:pt x="340986" y="276511"/>
                  </a:cubicBezTo>
                  <a:close/>
                  <a:moveTo>
                    <a:pt x="316126" y="306515"/>
                  </a:moveTo>
                  <a:cubicBezTo>
                    <a:pt x="316126" y="306515"/>
                    <a:pt x="315840" y="306515"/>
                    <a:pt x="313840" y="307848"/>
                  </a:cubicBezTo>
                  <a:lnTo>
                    <a:pt x="313840" y="307848"/>
                  </a:lnTo>
                  <a:cubicBezTo>
                    <a:pt x="311839" y="309658"/>
                    <a:pt x="310125" y="311658"/>
                    <a:pt x="308220" y="313468"/>
                  </a:cubicBezTo>
                  <a:cubicBezTo>
                    <a:pt x="308220" y="313468"/>
                    <a:pt x="308315" y="313468"/>
                    <a:pt x="308411" y="313468"/>
                  </a:cubicBezTo>
                  <a:cubicBezTo>
                    <a:pt x="308220" y="314039"/>
                    <a:pt x="301648" y="319659"/>
                    <a:pt x="301172" y="319945"/>
                  </a:cubicBezTo>
                  <a:cubicBezTo>
                    <a:pt x="301172" y="319945"/>
                    <a:pt x="301267" y="319849"/>
                    <a:pt x="301362" y="319754"/>
                  </a:cubicBezTo>
                  <a:cubicBezTo>
                    <a:pt x="298886" y="322231"/>
                    <a:pt x="297171" y="323818"/>
                    <a:pt x="296218" y="324517"/>
                  </a:cubicBezTo>
                  <a:cubicBezTo>
                    <a:pt x="296218" y="324517"/>
                    <a:pt x="297076" y="323660"/>
                    <a:pt x="297457" y="323374"/>
                  </a:cubicBezTo>
                  <a:cubicBezTo>
                    <a:pt x="297457" y="323374"/>
                    <a:pt x="296980" y="323660"/>
                    <a:pt x="296028" y="324231"/>
                  </a:cubicBezTo>
                  <a:lnTo>
                    <a:pt x="296028" y="324231"/>
                  </a:lnTo>
                  <a:cubicBezTo>
                    <a:pt x="295266" y="324993"/>
                    <a:pt x="294599" y="325660"/>
                    <a:pt x="293932" y="326231"/>
                  </a:cubicBezTo>
                  <a:cubicBezTo>
                    <a:pt x="293932" y="326231"/>
                    <a:pt x="293932" y="326231"/>
                    <a:pt x="293932" y="326231"/>
                  </a:cubicBezTo>
                  <a:cubicBezTo>
                    <a:pt x="293361" y="326676"/>
                    <a:pt x="292948" y="327120"/>
                    <a:pt x="292694" y="327565"/>
                  </a:cubicBezTo>
                  <a:cubicBezTo>
                    <a:pt x="292694" y="327565"/>
                    <a:pt x="292599" y="327660"/>
                    <a:pt x="292503" y="327755"/>
                  </a:cubicBezTo>
                  <a:cubicBezTo>
                    <a:pt x="292503" y="327755"/>
                    <a:pt x="292694" y="327660"/>
                    <a:pt x="292694" y="327565"/>
                  </a:cubicBezTo>
                  <a:cubicBezTo>
                    <a:pt x="292694" y="327565"/>
                    <a:pt x="292694" y="327565"/>
                    <a:pt x="292694" y="327565"/>
                  </a:cubicBezTo>
                  <a:cubicBezTo>
                    <a:pt x="293075" y="327279"/>
                    <a:pt x="293456" y="326898"/>
                    <a:pt x="293837" y="326707"/>
                  </a:cubicBezTo>
                  <a:cubicBezTo>
                    <a:pt x="296504" y="324612"/>
                    <a:pt x="297869" y="323533"/>
                    <a:pt x="297933" y="323469"/>
                  </a:cubicBezTo>
                  <a:cubicBezTo>
                    <a:pt x="299203" y="322580"/>
                    <a:pt x="303679" y="318548"/>
                    <a:pt x="311363" y="311372"/>
                  </a:cubicBezTo>
                  <a:cubicBezTo>
                    <a:pt x="311363" y="311372"/>
                    <a:pt x="310792" y="311753"/>
                    <a:pt x="310410" y="312039"/>
                  </a:cubicBezTo>
                  <a:cubicBezTo>
                    <a:pt x="311935" y="309944"/>
                    <a:pt x="314411" y="308896"/>
                    <a:pt x="316126" y="306991"/>
                  </a:cubicBezTo>
                  <a:cubicBezTo>
                    <a:pt x="316126" y="306991"/>
                    <a:pt x="316189" y="306832"/>
                    <a:pt x="316316" y="306515"/>
                  </a:cubicBezTo>
                  <a:close/>
                  <a:moveTo>
                    <a:pt x="298600" y="329565"/>
                  </a:moveTo>
                  <a:cubicBezTo>
                    <a:pt x="298600" y="329565"/>
                    <a:pt x="298695" y="329565"/>
                    <a:pt x="298790" y="329470"/>
                  </a:cubicBezTo>
                  <a:cubicBezTo>
                    <a:pt x="298790" y="329470"/>
                    <a:pt x="298790" y="329470"/>
                    <a:pt x="298790" y="329470"/>
                  </a:cubicBezTo>
                  <a:cubicBezTo>
                    <a:pt x="298790" y="329470"/>
                    <a:pt x="298695" y="329565"/>
                    <a:pt x="298600" y="329660"/>
                  </a:cubicBezTo>
                  <a:lnTo>
                    <a:pt x="298600" y="329660"/>
                  </a:lnTo>
                  <a:close/>
                  <a:moveTo>
                    <a:pt x="340891" y="276320"/>
                  </a:moveTo>
                  <a:cubicBezTo>
                    <a:pt x="339938" y="278225"/>
                    <a:pt x="339176" y="280225"/>
                    <a:pt x="338129" y="282131"/>
                  </a:cubicBezTo>
                  <a:cubicBezTo>
                    <a:pt x="337271" y="283559"/>
                    <a:pt x="325365" y="298704"/>
                    <a:pt x="325269" y="298894"/>
                  </a:cubicBezTo>
                  <a:cubicBezTo>
                    <a:pt x="323650" y="300895"/>
                    <a:pt x="322317" y="302133"/>
                    <a:pt x="321364" y="302609"/>
                  </a:cubicBezTo>
                  <a:cubicBezTo>
                    <a:pt x="322127" y="301466"/>
                    <a:pt x="322888" y="300323"/>
                    <a:pt x="324413" y="298799"/>
                  </a:cubicBezTo>
                  <a:cubicBezTo>
                    <a:pt x="321745" y="300799"/>
                    <a:pt x="319935" y="303848"/>
                    <a:pt x="316983" y="305562"/>
                  </a:cubicBezTo>
                  <a:cubicBezTo>
                    <a:pt x="316983" y="305562"/>
                    <a:pt x="316887" y="305562"/>
                    <a:pt x="316793" y="305562"/>
                  </a:cubicBezTo>
                  <a:cubicBezTo>
                    <a:pt x="316793" y="305181"/>
                    <a:pt x="318793" y="302800"/>
                    <a:pt x="319555" y="302514"/>
                  </a:cubicBezTo>
                  <a:cubicBezTo>
                    <a:pt x="320031" y="302323"/>
                    <a:pt x="331270" y="288989"/>
                    <a:pt x="332413" y="287655"/>
                  </a:cubicBezTo>
                  <a:cubicBezTo>
                    <a:pt x="332413" y="287655"/>
                    <a:pt x="332413" y="287655"/>
                    <a:pt x="332413" y="287655"/>
                  </a:cubicBezTo>
                  <a:cubicBezTo>
                    <a:pt x="332413" y="287655"/>
                    <a:pt x="332413" y="287655"/>
                    <a:pt x="332413" y="287655"/>
                  </a:cubicBezTo>
                  <a:cubicBezTo>
                    <a:pt x="335937" y="283083"/>
                    <a:pt x="337938" y="280416"/>
                    <a:pt x="340986" y="276225"/>
                  </a:cubicBezTo>
                  <a:close/>
                  <a:moveTo>
                    <a:pt x="332318" y="287750"/>
                  </a:moveTo>
                  <a:cubicBezTo>
                    <a:pt x="332318" y="287750"/>
                    <a:pt x="332223" y="287941"/>
                    <a:pt x="332128" y="287941"/>
                  </a:cubicBezTo>
                  <a:cubicBezTo>
                    <a:pt x="332032" y="288131"/>
                    <a:pt x="331842" y="288227"/>
                    <a:pt x="331747" y="288417"/>
                  </a:cubicBezTo>
                  <a:cubicBezTo>
                    <a:pt x="331747" y="288417"/>
                    <a:pt x="331747" y="288417"/>
                    <a:pt x="331747" y="288417"/>
                  </a:cubicBezTo>
                  <a:cubicBezTo>
                    <a:pt x="331747" y="288417"/>
                    <a:pt x="332318" y="287750"/>
                    <a:pt x="332318" y="287655"/>
                  </a:cubicBezTo>
                  <a:close/>
                  <a:moveTo>
                    <a:pt x="342320" y="275558"/>
                  </a:moveTo>
                  <a:cubicBezTo>
                    <a:pt x="342320" y="275558"/>
                    <a:pt x="342605" y="275368"/>
                    <a:pt x="342700" y="275273"/>
                  </a:cubicBezTo>
                  <a:lnTo>
                    <a:pt x="342700" y="275273"/>
                  </a:lnTo>
                  <a:cubicBezTo>
                    <a:pt x="342700" y="275273"/>
                    <a:pt x="342700" y="275273"/>
                    <a:pt x="342700" y="275273"/>
                  </a:cubicBezTo>
                  <a:cubicBezTo>
                    <a:pt x="341177" y="278638"/>
                    <a:pt x="340478" y="280448"/>
                    <a:pt x="340605" y="280702"/>
                  </a:cubicBezTo>
                  <a:cubicBezTo>
                    <a:pt x="341177" y="280702"/>
                    <a:pt x="341462" y="280702"/>
                    <a:pt x="342986" y="279178"/>
                  </a:cubicBezTo>
                  <a:cubicBezTo>
                    <a:pt x="340827" y="281718"/>
                    <a:pt x="339398" y="283623"/>
                    <a:pt x="338700" y="284893"/>
                  </a:cubicBezTo>
                  <a:cubicBezTo>
                    <a:pt x="338700" y="284893"/>
                    <a:pt x="338985" y="284607"/>
                    <a:pt x="339081" y="284512"/>
                  </a:cubicBezTo>
                  <a:cubicBezTo>
                    <a:pt x="339081" y="284512"/>
                    <a:pt x="339081" y="284607"/>
                    <a:pt x="339176" y="284607"/>
                  </a:cubicBezTo>
                  <a:cubicBezTo>
                    <a:pt x="338985" y="284893"/>
                    <a:pt x="338795" y="285083"/>
                    <a:pt x="338700" y="285369"/>
                  </a:cubicBezTo>
                  <a:lnTo>
                    <a:pt x="339081" y="284893"/>
                  </a:lnTo>
                  <a:lnTo>
                    <a:pt x="339081" y="284893"/>
                  </a:lnTo>
                  <a:cubicBezTo>
                    <a:pt x="339081" y="284893"/>
                    <a:pt x="339081" y="284893"/>
                    <a:pt x="339176" y="284893"/>
                  </a:cubicBezTo>
                  <a:cubicBezTo>
                    <a:pt x="339176" y="284893"/>
                    <a:pt x="339176" y="284893"/>
                    <a:pt x="339176" y="284893"/>
                  </a:cubicBezTo>
                  <a:lnTo>
                    <a:pt x="339176" y="284893"/>
                  </a:lnTo>
                  <a:cubicBezTo>
                    <a:pt x="342796" y="280416"/>
                    <a:pt x="347844" y="273653"/>
                    <a:pt x="351368" y="267081"/>
                  </a:cubicBezTo>
                  <a:cubicBezTo>
                    <a:pt x="351178" y="267367"/>
                    <a:pt x="351082" y="267653"/>
                    <a:pt x="350892" y="267938"/>
                  </a:cubicBezTo>
                  <a:cubicBezTo>
                    <a:pt x="351463" y="267081"/>
                    <a:pt x="353464" y="263176"/>
                    <a:pt x="355178" y="259366"/>
                  </a:cubicBezTo>
                  <a:cubicBezTo>
                    <a:pt x="356036" y="257556"/>
                    <a:pt x="356797" y="255651"/>
                    <a:pt x="357559" y="253746"/>
                  </a:cubicBezTo>
                  <a:cubicBezTo>
                    <a:pt x="354035" y="261842"/>
                    <a:pt x="350416" y="266224"/>
                    <a:pt x="345653" y="271462"/>
                  </a:cubicBezTo>
                  <a:cubicBezTo>
                    <a:pt x="343653" y="273653"/>
                    <a:pt x="342796" y="274606"/>
                    <a:pt x="342320" y="275653"/>
                  </a:cubicBezTo>
                  <a:close/>
                  <a:moveTo>
                    <a:pt x="235830" y="352425"/>
                  </a:moveTo>
                  <a:cubicBezTo>
                    <a:pt x="239926" y="349186"/>
                    <a:pt x="237735" y="342519"/>
                    <a:pt x="242593" y="339661"/>
                  </a:cubicBezTo>
                  <a:cubicBezTo>
                    <a:pt x="243831" y="338899"/>
                    <a:pt x="257356" y="335280"/>
                    <a:pt x="256499" y="340328"/>
                  </a:cubicBezTo>
                  <a:cubicBezTo>
                    <a:pt x="256309" y="341471"/>
                    <a:pt x="255832" y="342614"/>
                    <a:pt x="255547" y="343757"/>
                  </a:cubicBezTo>
                  <a:cubicBezTo>
                    <a:pt x="256118" y="343281"/>
                    <a:pt x="256690" y="342805"/>
                    <a:pt x="257261" y="342233"/>
                  </a:cubicBezTo>
                  <a:cubicBezTo>
                    <a:pt x="257356" y="342328"/>
                    <a:pt x="257547" y="342519"/>
                    <a:pt x="257738" y="342614"/>
                  </a:cubicBezTo>
                  <a:cubicBezTo>
                    <a:pt x="259547" y="341566"/>
                    <a:pt x="259833" y="341376"/>
                    <a:pt x="264881" y="339566"/>
                  </a:cubicBezTo>
                  <a:cubicBezTo>
                    <a:pt x="268310" y="338360"/>
                    <a:pt x="270152" y="337534"/>
                    <a:pt x="270406" y="337090"/>
                  </a:cubicBezTo>
                  <a:cubicBezTo>
                    <a:pt x="270406" y="337090"/>
                    <a:pt x="269929" y="336899"/>
                    <a:pt x="269739" y="336804"/>
                  </a:cubicBezTo>
                  <a:cubicBezTo>
                    <a:pt x="269739" y="336614"/>
                    <a:pt x="269644" y="336423"/>
                    <a:pt x="269548" y="336232"/>
                  </a:cubicBezTo>
                  <a:cubicBezTo>
                    <a:pt x="274692" y="332613"/>
                    <a:pt x="278787" y="329756"/>
                    <a:pt x="275645" y="327755"/>
                  </a:cubicBezTo>
                  <a:cubicBezTo>
                    <a:pt x="277644" y="326803"/>
                    <a:pt x="278026" y="326612"/>
                    <a:pt x="279740" y="325183"/>
                  </a:cubicBezTo>
                  <a:cubicBezTo>
                    <a:pt x="282407" y="325755"/>
                    <a:pt x="284122" y="323469"/>
                    <a:pt x="286408" y="322993"/>
                  </a:cubicBezTo>
                  <a:cubicBezTo>
                    <a:pt x="286408" y="322993"/>
                    <a:pt x="289932" y="316420"/>
                    <a:pt x="292027" y="314135"/>
                  </a:cubicBezTo>
                  <a:cubicBezTo>
                    <a:pt x="292027" y="314135"/>
                    <a:pt x="292027" y="314135"/>
                    <a:pt x="292027" y="314135"/>
                  </a:cubicBezTo>
                  <a:lnTo>
                    <a:pt x="292027" y="314135"/>
                  </a:lnTo>
                  <a:cubicBezTo>
                    <a:pt x="292027" y="314135"/>
                    <a:pt x="292027" y="314135"/>
                    <a:pt x="292027" y="314135"/>
                  </a:cubicBezTo>
                  <a:lnTo>
                    <a:pt x="292027" y="314135"/>
                  </a:lnTo>
                  <a:cubicBezTo>
                    <a:pt x="292027" y="314135"/>
                    <a:pt x="292027" y="314135"/>
                    <a:pt x="292027" y="314135"/>
                  </a:cubicBezTo>
                  <a:lnTo>
                    <a:pt x="292027" y="314135"/>
                  </a:lnTo>
                  <a:cubicBezTo>
                    <a:pt x="292027" y="314135"/>
                    <a:pt x="291170" y="313849"/>
                    <a:pt x="290884" y="313563"/>
                  </a:cubicBezTo>
                  <a:cubicBezTo>
                    <a:pt x="291075" y="313277"/>
                    <a:pt x="291266" y="312896"/>
                    <a:pt x="291360" y="312611"/>
                  </a:cubicBezTo>
                  <a:cubicBezTo>
                    <a:pt x="291360" y="312420"/>
                    <a:pt x="291170" y="312229"/>
                    <a:pt x="291075" y="312134"/>
                  </a:cubicBezTo>
                  <a:cubicBezTo>
                    <a:pt x="291742" y="312134"/>
                    <a:pt x="292123" y="312134"/>
                    <a:pt x="293266" y="312706"/>
                  </a:cubicBezTo>
                  <a:cubicBezTo>
                    <a:pt x="293647" y="312134"/>
                    <a:pt x="294218" y="311372"/>
                    <a:pt x="294504" y="310706"/>
                  </a:cubicBezTo>
                  <a:cubicBezTo>
                    <a:pt x="295933" y="307753"/>
                    <a:pt x="295647" y="304419"/>
                    <a:pt x="297266" y="301561"/>
                  </a:cubicBezTo>
                  <a:cubicBezTo>
                    <a:pt x="302981" y="291782"/>
                    <a:pt x="305902" y="286639"/>
                    <a:pt x="306029" y="286131"/>
                  </a:cubicBezTo>
                  <a:cubicBezTo>
                    <a:pt x="306982" y="282893"/>
                    <a:pt x="307648" y="282702"/>
                    <a:pt x="308125" y="282607"/>
                  </a:cubicBezTo>
                  <a:cubicBezTo>
                    <a:pt x="308220" y="282702"/>
                    <a:pt x="308411" y="282893"/>
                    <a:pt x="308506" y="283083"/>
                  </a:cubicBezTo>
                  <a:cubicBezTo>
                    <a:pt x="310506" y="278035"/>
                    <a:pt x="309744" y="277558"/>
                    <a:pt x="302886" y="273272"/>
                  </a:cubicBezTo>
                  <a:cubicBezTo>
                    <a:pt x="303172" y="273082"/>
                    <a:pt x="303648" y="272796"/>
                    <a:pt x="304029" y="272701"/>
                  </a:cubicBezTo>
                  <a:cubicBezTo>
                    <a:pt x="300981" y="268510"/>
                    <a:pt x="294885" y="270034"/>
                    <a:pt x="291742" y="265938"/>
                  </a:cubicBezTo>
                  <a:cubicBezTo>
                    <a:pt x="290027" y="263747"/>
                    <a:pt x="290408" y="260509"/>
                    <a:pt x="288218" y="258508"/>
                  </a:cubicBezTo>
                  <a:cubicBezTo>
                    <a:pt x="288027" y="258413"/>
                    <a:pt x="287932" y="258223"/>
                    <a:pt x="287741" y="258127"/>
                  </a:cubicBezTo>
                  <a:cubicBezTo>
                    <a:pt x="287169" y="257842"/>
                    <a:pt x="285550" y="257080"/>
                    <a:pt x="282978" y="262699"/>
                  </a:cubicBezTo>
                  <a:cubicBezTo>
                    <a:pt x="275930" y="277812"/>
                    <a:pt x="269993" y="287401"/>
                    <a:pt x="265167" y="291465"/>
                  </a:cubicBezTo>
                  <a:cubicBezTo>
                    <a:pt x="261357" y="294703"/>
                    <a:pt x="256753" y="294037"/>
                    <a:pt x="251356" y="289465"/>
                  </a:cubicBezTo>
                  <a:cubicBezTo>
                    <a:pt x="250689" y="292798"/>
                    <a:pt x="248784" y="295751"/>
                    <a:pt x="248498" y="299180"/>
                  </a:cubicBezTo>
                  <a:cubicBezTo>
                    <a:pt x="244974" y="296418"/>
                    <a:pt x="249546" y="292894"/>
                    <a:pt x="249546" y="289750"/>
                  </a:cubicBezTo>
                  <a:cubicBezTo>
                    <a:pt x="248657" y="290385"/>
                    <a:pt x="247926" y="292068"/>
                    <a:pt x="247355" y="294799"/>
                  </a:cubicBezTo>
                  <a:cubicBezTo>
                    <a:pt x="246498" y="293465"/>
                    <a:pt x="247165" y="291941"/>
                    <a:pt x="246974" y="290608"/>
                  </a:cubicBezTo>
                  <a:cubicBezTo>
                    <a:pt x="246784" y="290703"/>
                    <a:pt x="246593" y="290894"/>
                    <a:pt x="246403" y="290989"/>
                  </a:cubicBezTo>
                  <a:cubicBezTo>
                    <a:pt x="242974" y="290036"/>
                    <a:pt x="244022" y="284702"/>
                    <a:pt x="240021" y="284226"/>
                  </a:cubicBezTo>
                  <a:cubicBezTo>
                    <a:pt x="239386" y="284226"/>
                    <a:pt x="237004" y="286036"/>
                    <a:pt x="232877" y="289655"/>
                  </a:cubicBezTo>
                  <a:cubicBezTo>
                    <a:pt x="232496" y="288607"/>
                    <a:pt x="232687" y="288512"/>
                    <a:pt x="233354" y="287941"/>
                  </a:cubicBezTo>
                  <a:cubicBezTo>
                    <a:pt x="233163" y="287941"/>
                    <a:pt x="232972" y="287750"/>
                    <a:pt x="232877" y="287655"/>
                  </a:cubicBezTo>
                  <a:cubicBezTo>
                    <a:pt x="232591" y="287845"/>
                    <a:pt x="232306" y="288227"/>
                    <a:pt x="232115" y="288607"/>
                  </a:cubicBezTo>
                  <a:cubicBezTo>
                    <a:pt x="231607" y="288353"/>
                    <a:pt x="230940" y="287655"/>
                    <a:pt x="230115" y="286512"/>
                  </a:cubicBezTo>
                  <a:cubicBezTo>
                    <a:pt x="228210" y="291084"/>
                    <a:pt x="223924" y="293941"/>
                    <a:pt x="221733" y="298323"/>
                  </a:cubicBezTo>
                  <a:cubicBezTo>
                    <a:pt x="219351" y="302990"/>
                    <a:pt x="217732" y="308039"/>
                    <a:pt x="215066" y="312515"/>
                  </a:cubicBezTo>
                  <a:cubicBezTo>
                    <a:pt x="214780" y="312896"/>
                    <a:pt x="214494" y="313468"/>
                    <a:pt x="214208" y="313944"/>
                  </a:cubicBezTo>
                  <a:cubicBezTo>
                    <a:pt x="208588" y="323564"/>
                    <a:pt x="208303" y="325565"/>
                    <a:pt x="208112" y="330518"/>
                  </a:cubicBezTo>
                  <a:cubicBezTo>
                    <a:pt x="208112" y="330327"/>
                    <a:pt x="208112" y="330136"/>
                    <a:pt x="208207" y="329946"/>
                  </a:cubicBezTo>
                  <a:cubicBezTo>
                    <a:pt x="208207" y="330136"/>
                    <a:pt x="208112" y="330518"/>
                    <a:pt x="208207" y="330708"/>
                  </a:cubicBezTo>
                  <a:lnTo>
                    <a:pt x="208207" y="330898"/>
                  </a:lnTo>
                  <a:cubicBezTo>
                    <a:pt x="208207" y="330898"/>
                    <a:pt x="208207" y="330994"/>
                    <a:pt x="208207" y="330994"/>
                  </a:cubicBezTo>
                  <a:cubicBezTo>
                    <a:pt x="208207" y="331089"/>
                    <a:pt x="208207" y="331279"/>
                    <a:pt x="208207" y="331470"/>
                  </a:cubicBezTo>
                  <a:cubicBezTo>
                    <a:pt x="208207" y="331851"/>
                    <a:pt x="208684" y="333661"/>
                    <a:pt x="210493" y="334994"/>
                  </a:cubicBezTo>
                  <a:lnTo>
                    <a:pt x="218113" y="340614"/>
                  </a:lnTo>
                  <a:cubicBezTo>
                    <a:pt x="220494" y="342233"/>
                    <a:pt x="223829" y="340423"/>
                    <a:pt x="226114" y="342710"/>
                  </a:cubicBezTo>
                  <a:cubicBezTo>
                    <a:pt x="226781" y="343376"/>
                    <a:pt x="226877" y="344233"/>
                    <a:pt x="226781" y="345567"/>
                  </a:cubicBezTo>
                  <a:cubicBezTo>
                    <a:pt x="226781" y="348424"/>
                    <a:pt x="227257" y="348520"/>
                    <a:pt x="231734" y="349282"/>
                  </a:cubicBezTo>
                  <a:cubicBezTo>
                    <a:pt x="235544" y="349948"/>
                    <a:pt x="235830" y="350139"/>
                    <a:pt x="236782" y="350806"/>
                  </a:cubicBezTo>
                  <a:cubicBezTo>
                    <a:pt x="236782" y="350996"/>
                    <a:pt x="236782" y="351282"/>
                    <a:pt x="236782" y="351473"/>
                  </a:cubicBezTo>
                  <a:cubicBezTo>
                    <a:pt x="236497" y="351758"/>
                    <a:pt x="236211" y="352139"/>
                    <a:pt x="236020" y="352425"/>
                  </a:cubicBezTo>
                  <a:cubicBezTo>
                    <a:pt x="236020" y="352425"/>
                    <a:pt x="236020" y="352425"/>
                    <a:pt x="236020" y="352425"/>
                  </a:cubicBezTo>
                  <a:lnTo>
                    <a:pt x="236020" y="352425"/>
                  </a:lnTo>
                  <a:cubicBezTo>
                    <a:pt x="236020" y="352425"/>
                    <a:pt x="236116" y="352425"/>
                    <a:pt x="236116" y="352425"/>
                  </a:cubicBezTo>
                  <a:cubicBezTo>
                    <a:pt x="236116" y="352425"/>
                    <a:pt x="236211" y="352425"/>
                    <a:pt x="236306" y="352425"/>
                  </a:cubicBezTo>
                  <a:close/>
                  <a:moveTo>
                    <a:pt x="312506" y="75057"/>
                  </a:moveTo>
                  <a:cubicBezTo>
                    <a:pt x="313173" y="75057"/>
                    <a:pt x="313935" y="75343"/>
                    <a:pt x="314506" y="75724"/>
                  </a:cubicBezTo>
                  <a:cubicBezTo>
                    <a:pt x="317078" y="77057"/>
                    <a:pt x="319364" y="78867"/>
                    <a:pt x="321841" y="80296"/>
                  </a:cubicBezTo>
                  <a:cubicBezTo>
                    <a:pt x="322984" y="80963"/>
                    <a:pt x="324317" y="81248"/>
                    <a:pt x="325555" y="81820"/>
                  </a:cubicBezTo>
                  <a:cubicBezTo>
                    <a:pt x="327651" y="82899"/>
                    <a:pt x="328921" y="83629"/>
                    <a:pt x="329366" y="84011"/>
                  </a:cubicBezTo>
                  <a:cubicBezTo>
                    <a:pt x="329366" y="84011"/>
                    <a:pt x="330223" y="85058"/>
                    <a:pt x="329842" y="86106"/>
                  </a:cubicBezTo>
                  <a:cubicBezTo>
                    <a:pt x="329460" y="87249"/>
                    <a:pt x="328222" y="87725"/>
                    <a:pt x="327841" y="88868"/>
                  </a:cubicBezTo>
                  <a:lnTo>
                    <a:pt x="327841" y="88678"/>
                  </a:lnTo>
                  <a:cubicBezTo>
                    <a:pt x="327715" y="88233"/>
                    <a:pt x="326952" y="88106"/>
                    <a:pt x="325555" y="88297"/>
                  </a:cubicBezTo>
                  <a:lnTo>
                    <a:pt x="325555" y="88297"/>
                  </a:lnTo>
                  <a:cubicBezTo>
                    <a:pt x="325555" y="88297"/>
                    <a:pt x="325651" y="87725"/>
                    <a:pt x="325936" y="87535"/>
                  </a:cubicBezTo>
                  <a:cubicBezTo>
                    <a:pt x="323936" y="86773"/>
                    <a:pt x="323365" y="86773"/>
                    <a:pt x="320126" y="88201"/>
                  </a:cubicBezTo>
                  <a:cubicBezTo>
                    <a:pt x="317078" y="89535"/>
                    <a:pt x="299362" y="92011"/>
                    <a:pt x="298123" y="84011"/>
                  </a:cubicBezTo>
                  <a:cubicBezTo>
                    <a:pt x="297743" y="81629"/>
                    <a:pt x="299457" y="80105"/>
                    <a:pt x="300505" y="79438"/>
                  </a:cubicBezTo>
                  <a:cubicBezTo>
                    <a:pt x="301838" y="78676"/>
                    <a:pt x="312220" y="75057"/>
                    <a:pt x="312506" y="75057"/>
                  </a:cubicBezTo>
                  <a:close/>
                  <a:moveTo>
                    <a:pt x="328127" y="88201"/>
                  </a:moveTo>
                  <a:cubicBezTo>
                    <a:pt x="328127" y="88201"/>
                    <a:pt x="328127" y="88201"/>
                    <a:pt x="328127" y="88201"/>
                  </a:cubicBezTo>
                  <a:cubicBezTo>
                    <a:pt x="328127" y="88201"/>
                    <a:pt x="328127" y="88201"/>
                    <a:pt x="328127" y="88297"/>
                  </a:cubicBezTo>
                  <a:cubicBezTo>
                    <a:pt x="328127" y="88297"/>
                    <a:pt x="328127" y="88201"/>
                    <a:pt x="328127" y="88106"/>
                  </a:cubicBezTo>
                  <a:cubicBezTo>
                    <a:pt x="328127" y="88106"/>
                    <a:pt x="328127" y="88106"/>
                    <a:pt x="328127" y="88106"/>
                  </a:cubicBezTo>
                  <a:close/>
                  <a:moveTo>
                    <a:pt x="298600" y="329565"/>
                  </a:moveTo>
                  <a:lnTo>
                    <a:pt x="298600" y="329565"/>
                  </a:lnTo>
                  <a:cubicBezTo>
                    <a:pt x="298600" y="329565"/>
                    <a:pt x="298600" y="329565"/>
                    <a:pt x="298600" y="329565"/>
                  </a:cubicBezTo>
                  <a:lnTo>
                    <a:pt x="298600" y="329565"/>
                  </a:lnTo>
                  <a:close/>
                  <a:moveTo>
                    <a:pt x="62189" y="50863"/>
                  </a:moveTo>
                  <a:lnTo>
                    <a:pt x="63999" y="50482"/>
                  </a:lnTo>
                  <a:cubicBezTo>
                    <a:pt x="63999" y="50482"/>
                    <a:pt x="63999" y="50482"/>
                    <a:pt x="63999" y="50768"/>
                  </a:cubicBezTo>
                  <a:cubicBezTo>
                    <a:pt x="63999" y="50959"/>
                    <a:pt x="61141" y="54769"/>
                    <a:pt x="61713" y="58674"/>
                  </a:cubicBezTo>
                  <a:cubicBezTo>
                    <a:pt x="61427" y="62198"/>
                    <a:pt x="61427" y="62294"/>
                    <a:pt x="59427" y="64770"/>
                  </a:cubicBezTo>
                  <a:lnTo>
                    <a:pt x="59998" y="64770"/>
                  </a:lnTo>
                  <a:cubicBezTo>
                    <a:pt x="59998" y="64770"/>
                    <a:pt x="67333" y="73152"/>
                    <a:pt x="67428" y="78200"/>
                  </a:cubicBezTo>
                  <a:cubicBezTo>
                    <a:pt x="67428" y="78200"/>
                    <a:pt x="65999" y="85439"/>
                    <a:pt x="63618" y="87344"/>
                  </a:cubicBezTo>
                  <a:cubicBezTo>
                    <a:pt x="63618" y="87344"/>
                    <a:pt x="62094" y="91630"/>
                    <a:pt x="60665" y="101251"/>
                  </a:cubicBezTo>
                  <a:cubicBezTo>
                    <a:pt x="64761" y="101251"/>
                    <a:pt x="65809" y="102013"/>
                    <a:pt x="66475" y="102489"/>
                  </a:cubicBezTo>
                  <a:cubicBezTo>
                    <a:pt x="67809" y="103537"/>
                    <a:pt x="75715" y="122396"/>
                    <a:pt x="75715" y="122587"/>
                  </a:cubicBezTo>
                  <a:cubicBezTo>
                    <a:pt x="75715" y="123539"/>
                    <a:pt x="74191" y="129730"/>
                    <a:pt x="68952" y="131350"/>
                  </a:cubicBezTo>
                  <a:cubicBezTo>
                    <a:pt x="71238" y="130969"/>
                    <a:pt x="73334" y="129921"/>
                    <a:pt x="75524" y="129445"/>
                  </a:cubicBezTo>
                  <a:cubicBezTo>
                    <a:pt x="81620" y="128111"/>
                    <a:pt x="86097" y="133826"/>
                    <a:pt x="80191" y="142303"/>
                  </a:cubicBezTo>
                  <a:cubicBezTo>
                    <a:pt x="85145" y="141732"/>
                    <a:pt x="85145" y="142303"/>
                    <a:pt x="84763" y="147638"/>
                  </a:cubicBezTo>
                  <a:cubicBezTo>
                    <a:pt x="84763" y="147638"/>
                    <a:pt x="86542" y="147479"/>
                    <a:pt x="90097" y="147161"/>
                  </a:cubicBezTo>
                  <a:lnTo>
                    <a:pt x="90097" y="147161"/>
                  </a:lnTo>
                  <a:cubicBezTo>
                    <a:pt x="90097" y="147161"/>
                    <a:pt x="90097" y="147161"/>
                    <a:pt x="90097" y="147161"/>
                  </a:cubicBezTo>
                  <a:lnTo>
                    <a:pt x="90097" y="147161"/>
                  </a:lnTo>
                  <a:cubicBezTo>
                    <a:pt x="91241" y="146113"/>
                    <a:pt x="91717" y="146304"/>
                    <a:pt x="92384" y="146590"/>
                  </a:cubicBezTo>
                  <a:cubicBezTo>
                    <a:pt x="91367" y="147606"/>
                    <a:pt x="90828" y="148145"/>
                    <a:pt x="90764" y="148209"/>
                  </a:cubicBezTo>
                  <a:cubicBezTo>
                    <a:pt x="90764" y="148209"/>
                    <a:pt x="91050" y="148590"/>
                    <a:pt x="91241" y="148780"/>
                  </a:cubicBezTo>
                  <a:cubicBezTo>
                    <a:pt x="91622" y="148495"/>
                    <a:pt x="91907" y="148019"/>
                    <a:pt x="92098" y="147638"/>
                  </a:cubicBezTo>
                  <a:cubicBezTo>
                    <a:pt x="92574" y="147923"/>
                    <a:pt x="93241" y="148209"/>
                    <a:pt x="93717" y="148399"/>
                  </a:cubicBezTo>
                  <a:cubicBezTo>
                    <a:pt x="96479" y="149733"/>
                    <a:pt x="97051" y="153448"/>
                    <a:pt x="100194" y="154400"/>
                  </a:cubicBezTo>
                  <a:cubicBezTo>
                    <a:pt x="102670" y="155162"/>
                    <a:pt x="103909" y="152781"/>
                    <a:pt x="105814" y="152209"/>
                  </a:cubicBezTo>
                  <a:cubicBezTo>
                    <a:pt x="106385" y="152019"/>
                    <a:pt x="107243" y="152114"/>
                    <a:pt x="107814" y="152209"/>
                  </a:cubicBezTo>
                  <a:cubicBezTo>
                    <a:pt x="108195" y="152305"/>
                    <a:pt x="108576" y="152495"/>
                    <a:pt x="108957" y="152686"/>
                  </a:cubicBezTo>
                  <a:cubicBezTo>
                    <a:pt x="111624" y="153829"/>
                    <a:pt x="113338" y="156496"/>
                    <a:pt x="116101" y="157639"/>
                  </a:cubicBezTo>
                  <a:cubicBezTo>
                    <a:pt x="118196" y="158496"/>
                    <a:pt x="120577" y="157639"/>
                    <a:pt x="122578" y="158686"/>
                  </a:cubicBezTo>
                  <a:cubicBezTo>
                    <a:pt x="122578" y="158877"/>
                    <a:pt x="122578" y="159258"/>
                    <a:pt x="122578" y="159448"/>
                  </a:cubicBezTo>
                  <a:cubicBezTo>
                    <a:pt x="125340" y="157163"/>
                    <a:pt x="129245" y="158686"/>
                    <a:pt x="132103" y="156781"/>
                  </a:cubicBezTo>
                  <a:cubicBezTo>
                    <a:pt x="132484" y="157924"/>
                    <a:pt x="132484" y="159163"/>
                    <a:pt x="132674" y="160306"/>
                  </a:cubicBezTo>
                  <a:cubicBezTo>
                    <a:pt x="133150" y="160306"/>
                    <a:pt x="133913" y="160306"/>
                    <a:pt x="134389" y="160306"/>
                  </a:cubicBezTo>
                  <a:cubicBezTo>
                    <a:pt x="134008" y="160496"/>
                    <a:pt x="133436" y="160782"/>
                    <a:pt x="133055" y="160972"/>
                  </a:cubicBezTo>
                  <a:cubicBezTo>
                    <a:pt x="133055" y="161163"/>
                    <a:pt x="133055" y="161449"/>
                    <a:pt x="133055" y="161734"/>
                  </a:cubicBezTo>
                  <a:cubicBezTo>
                    <a:pt x="132484" y="161734"/>
                    <a:pt x="131722" y="161639"/>
                    <a:pt x="131055" y="161734"/>
                  </a:cubicBezTo>
                  <a:cubicBezTo>
                    <a:pt x="130769" y="162115"/>
                    <a:pt x="130293" y="162592"/>
                    <a:pt x="129817" y="162687"/>
                  </a:cubicBezTo>
                  <a:cubicBezTo>
                    <a:pt x="129817" y="162877"/>
                    <a:pt x="129722" y="163259"/>
                    <a:pt x="129626" y="163449"/>
                  </a:cubicBezTo>
                  <a:cubicBezTo>
                    <a:pt x="129435" y="163449"/>
                    <a:pt x="129055" y="163449"/>
                    <a:pt x="128864" y="163449"/>
                  </a:cubicBezTo>
                  <a:cubicBezTo>
                    <a:pt x="128864" y="163259"/>
                    <a:pt x="128674" y="162877"/>
                    <a:pt x="128579" y="162687"/>
                  </a:cubicBezTo>
                  <a:cubicBezTo>
                    <a:pt x="128197" y="163640"/>
                    <a:pt x="127054" y="164020"/>
                    <a:pt x="126578" y="164878"/>
                  </a:cubicBezTo>
                  <a:cubicBezTo>
                    <a:pt x="126007" y="164878"/>
                    <a:pt x="125340" y="164878"/>
                    <a:pt x="124768" y="164878"/>
                  </a:cubicBezTo>
                  <a:cubicBezTo>
                    <a:pt x="124673" y="164687"/>
                    <a:pt x="124483" y="164497"/>
                    <a:pt x="124292" y="164306"/>
                  </a:cubicBezTo>
                  <a:cubicBezTo>
                    <a:pt x="124292" y="164306"/>
                    <a:pt x="124292" y="164306"/>
                    <a:pt x="124292" y="164306"/>
                  </a:cubicBezTo>
                  <a:cubicBezTo>
                    <a:pt x="123340" y="164782"/>
                    <a:pt x="122482" y="165640"/>
                    <a:pt x="121435" y="165830"/>
                  </a:cubicBezTo>
                  <a:cubicBezTo>
                    <a:pt x="121911" y="165163"/>
                    <a:pt x="122768" y="164592"/>
                    <a:pt x="122482" y="164687"/>
                  </a:cubicBezTo>
                  <a:cubicBezTo>
                    <a:pt x="122197" y="164687"/>
                    <a:pt x="121816" y="164497"/>
                    <a:pt x="121435" y="164401"/>
                  </a:cubicBezTo>
                  <a:cubicBezTo>
                    <a:pt x="121435" y="164592"/>
                    <a:pt x="121244" y="164878"/>
                    <a:pt x="121149" y="165068"/>
                  </a:cubicBezTo>
                  <a:cubicBezTo>
                    <a:pt x="119244" y="165195"/>
                    <a:pt x="118259" y="165259"/>
                    <a:pt x="118196" y="165259"/>
                  </a:cubicBezTo>
                  <a:cubicBezTo>
                    <a:pt x="118196" y="165259"/>
                    <a:pt x="119339" y="164592"/>
                    <a:pt x="119816" y="164211"/>
                  </a:cubicBezTo>
                  <a:cubicBezTo>
                    <a:pt x="117593" y="164846"/>
                    <a:pt x="116228" y="165195"/>
                    <a:pt x="115719" y="165259"/>
                  </a:cubicBezTo>
                  <a:cubicBezTo>
                    <a:pt x="115719" y="165259"/>
                    <a:pt x="115719" y="165354"/>
                    <a:pt x="115719" y="165449"/>
                  </a:cubicBezTo>
                  <a:cubicBezTo>
                    <a:pt x="113243" y="165735"/>
                    <a:pt x="110957" y="164973"/>
                    <a:pt x="108481" y="164878"/>
                  </a:cubicBezTo>
                  <a:cubicBezTo>
                    <a:pt x="108671" y="164973"/>
                    <a:pt x="108957" y="165068"/>
                    <a:pt x="109147" y="165163"/>
                  </a:cubicBezTo>
                  <a:cubicBezTo>
                    <a:pt x="111148" y="165830"/>
                    <a:pt x="111910" y="165925"/>
                    <a:pt x="112862" y="165925"/>
                  </a:cubicBezTo>
                  <a:cubicBezTo>
                    <a:pt x="111719" y="166306"/>
                    <a:pt x="111528" y="166306"/>
                    <a:pt x="108576" y="166497"/>
                  </a:cubicBezTo>
                  <a:lnTo>
                    <a:pt x="107719" y="166306"/>
                  </a:lnTo>
                  <a:cubicBezTo>
                    <a:pt x="107719" y="166306"/>
                    <a:pt x="106861" y="166592"/>
                    <a:pt x="106480" y="166688"/>
                  </a:cubicBezTo>
                  <a:cubicBezTo>
                    <a:pt x="106100" y="166688"/>
                    <a:pt x="105369" y="166814"/>
                    <a:pt x="104290" y="167069"/>
                  </a:cubicBezTo>
                  <a:cubicBezTo>
                    <a:pt x="104766" y="165830"/>
                    <a:pt x="105051" y="165735"/>
                    <a:pt x="106957" y="165354"/>
                  </a:cubicBezTo>
                  <a:cubicBezTo>
                    <a:pt x="105338" y="165449"/>
                    <a:pt x="103718" y="164973"/>
                    <a:pt x="102099" y="165354"/>
                  </a:cubicBezTo>
                  <a:cubicBezTo>
                    <a:pt x="101909" y="165259"/>
                    <a:pt x="101623" y="165068"/>
                    <a:pt x="101432" y="164973"/>
                  </a:cubicBezTo>
                  <a:cubicBezTo>
                    <a:pt x="100670" y="165735"/>
                    <a:pt x="99527" y="166021"/>
                    <a:pt x="98765" y="166878"/>
                  </a:cubicBezTo>
                  <a:cubicBezTo>
                    <a:pt x="97305" y="166624"/>
                    <a:pt x="96321" y="166370"/>
                    <a:pt x="95813" y="166116"/>
                  </a:cubicBezTo>
                  <a:cubicBezTo>
                    <a:pt x="95813" y="166116"/>
                    <a:pt x="96289" y="165925"/>
                    <a:pt x="96575" y="165830"/>
                  </a:cubicBezTo>
                  <a:cubicBezTo>
                    <a:pt x="96384" y="165640"/>
                    <a:pt x="96193" y="165449"/>
                    <a:pt x="96003" y="165259"/>
                  </a:cubicBezTo>
                  <a:cubicBezTo>
                    <a:pt x="94225" y="165386"/>
                    <a:pt x="93082" y="165735"/>
                    <a:pt x="92574" y="166306"/>
                  </a:cubicBezTo>
                  <a:cubicBezTo>
                    <a:pt x="92574" y="166306"/>
                    <a:pt x="92384" y="165830"/>
                    <a:pt x="92384" y="165640"/>
                  </a:cubicBezTo>
                  <a:cubicBezTo>
                    <a:pt x="91907" y="165449"/>
                    <a:pt x="91241" y="165259"/>
                    <a:pt x="90764" y="165259"/>
                  </a:cubicBezTo>
                  <a:cubicBezTo>
                    <a:pt x="92098" y="164782"/>
                    <a:pt x="93622" y="165259"/>
                    <a:pt x="94860" y="164211"/>
                  </a:cubicBezTo>
                  <a:cubicBezTo>
                    <a:pt x="94860" y="164211"/>
                    <a:pt x="93939" y="164084"/>
                    <a:pt x="92098" y="163830"/>
                  </a:cubicBezTo>
                  <a:cubicBezTo>
                    <a:pt x="92098" y="163830"/>
                    <a:pt x="92478" y="163449"/>
                    <a:pt x="92574" y="163259"/>
                  </a:cubicBezTo>
                  <a:cubicBezTo>
                    <a:pt x="90955" y="163259"/>
                    <a:pt x="86764" y="163259"/>
                    <a:pt x="83525" y="164020"/>
                  </a:cubicBezTo>
                  <a:cubicBezTo>
                    <a:pt x="84859" y="164211"/>
                    <a:pt x="86097" y="164687"/>
                    <a:pt x="87430" y="164687"/>
                  </a:cubicBezTo>
                  <a:cubicBezTo>
                    <a:pt x="87716" y="165068"/>
                    <a:pt x="87907" y="165640"/>
                    <a:pt x="88002" y="166116"/>
                  </a:cubicBezTo>
                  <a:cubicBezTo>
                    <a:pt x="84287" y="166688"/>
                    <a:pt x="83811" y="166116"/>
                    <a:pt x="83049" y="165259"/>
                  </a:cubicBezTo>
                  <a:cubicBezTo>
                    <a:pt x="80954" y="167164"/>
                    <a:pt x="67142" y="167354"/>
                    <a:pt x="67047" y="167259"/>
                  </a:cubicBezTo>
                  <a:cubicBezTo>
                    <a:pt x="62380" y="167259"/>
                    <a:pt x="58284" y="164497"/>
                    <a:pt x="53617" y="164020"/>
                  </a:cubicBezTo>
                  <a:cubicBezTo>
                    <a:pt x="48950" y="163544"/>
                    <a:pt x="44377" y="164497"/>
                    <a:pt x="39710" y="164401"/>
                  </a:cubicBezTo>
                  <a:cubicBezTo>
                    <a:pt x="38376" y="164401"/>
                    <a:pt x="36662" y="164211"/>
                    <a:pt x="35424" y="164020"/>
                  </a:cubicBezTo>
                  <a:cubicBezTo>
                    <a:pt x="21708" y="161639"/>
                    <a:pt x="18088" y="169926"/>
                    <a:pt x="9421" y="194310"/>
                  </a:cubicBezTo>
                  <a:cubicBezTo>
                    <a:pt x="8024" y="198056"/>
                    <a:pt x="5960" y="201295"/>
                    <a:pt x="3229" y="204025"/>
                  </a:cubicBezTo>
                  <a:cubicBezTo>
                    <a:pt x="3325" y="204597"/>
                    <a:pt x="3420" y="205359"/>
                    <a:pt x="3325" y="205930"/>
                  </a:cubicBezTo>
                  <a:cubicBezTo>
                    <a:pt x="1610" y="203454"/>
                    <a:pt x="1134" y="200977"/>
                    <a:pt x="563" y="197834"/>
                  </a:cubicBezTo>
                  <a:lnTo>
                    <a:pt x="563" y="196786"/>
                  </a:lnTo>
                  <a:cubicBezTo>
                    <a:pt x="-1152" y="175355"/>
                    <a:pt x="1039" y="153257"/>
                    <a:pt x="7325" y="131350"/>
                  </a:cubicBezTo>
                  <a:cubicBezTo>
                    <a:pt x="11040" y="118681"/>
                    <a:pt x="15898" y="106680"/>
                    <a:pt x="21898" y="95536"/>
                  </a:cubicBezTo>
                  <a:cubicBezTo>
                    <a:pt x="23327" y="92964"/>
                    <a:pt x="23613" y="92488"/>
                    <a:pt x="24375" y="91630"/>
                  </a:cubicBezTo>
                  <a:cubicBezTo>
                    <a:pt x="24280" y="91916"/>
                    <a:pt x="24089" y="92202"/>
                    <a:pt x="23994" y="92488"/>
                  </a:cubicBezTo>
                  <a:cubicBezTo>
                    <a:pt x="24089" y="92297"/>
                    <a:pt x="24280" y="92011"/>
                    <a:pt x="24470" y="91726"/>
                  </a:cubicBezTo>
                  <a:cubicBezTo>
                    <a:pt x="24280" y="92202"/>
                    <a:pt x="23994" y="92869"/>
                    <a:pt x="23804" y="93345"/>
                  </a:cubicBezTo>
                  <a:cubicBezTo>
                    <a:pt x="25518" y="90106"/>
                    <a:pt x="25613" y="90011"/>
                    <a:pt x="26756" y="89059"/>
                  </a:cubicBezTo>
                  <a:cubicBezTo>
                    <a:pt x="26756" y="89440"/>
                    <a:pt x="26756" y="89916"/>
                    <a:pt x="26756" y="90297"/>
                  </a:cubicBezTo>
                  <a:cubicBezTo>
                    <a:pt x="28756" y="83725"/>
                    <a:pt x="35519" y="75914"/>
                    <a:pt x="35614" y="75819"/>
                  </a:cubicBezTo>
                  <a:cubicBezTo>
                    <a:pt x="37774" y="73406"/>
                    <a:pt x="39393" y="71438"/>
                    <a:pt x="40472" y="69913"/>
                  </a:cubicBezTo>
                  <a:cubicBezTo>
                    <a:pt x="42187" y="67723"/>
                    <a:pt x="51045" y="56197"/>
                    <a:pt x="61713" y="50578"/>
                  </a:cubicBezTo>
                  <a:close/>
                  <a:moveTo>
                    <a:pt x="125340" y="161830"/>
                  </a:moveTo>
                  <a:cubicBezTo>
                    <a:pt x="125340" y="161830"/>
                    <a:pt x="125721" y="162115"/>
                    <a:pt x="125626" y="163640"/>
                  </a:cubicBezTo>
                  <a:cubicBezTo>
                    <a:pt x="126387" y="162592"/>
                    <a:pt x="127245" y="162211"/>
                    <a:pt x="128579" y="162401"/>
                  </a:cubicBezTo>
                  <a:cubicBezTo>
                    <a:pt x="128102" y="162115"/>
                    <a:pt x="127721" y="162020"/>
                    <a:pt x="126864" y="162115"/>
                  </a:cubicBezTo>
                  <a:cubicBezTo>
                    <a:pt x="126673" y="161734"/>
                    <a:pt x="126769" y="161544"/>
                    <a:pt x="127150" y="161353"/>
                  </a:cubicBezTo>
                  <a:cubicBezTo>
                    <a:pt x="127150" y="161353"/>
                    <a:pt x="126673" y="161004"/>
                    <a:pt x="125721" y="160306"/>
                  </a:cubicBezTo>
                  <a:cubicBezTo>
                    <a:pt x="125721" y="160306"/>
                    <a:pt x="125721" y="160306"/>
                    <a:pt x="125721" y="160306"/>
                  </a:cubicBezTo>
                  <a:cubicBezTo>
                    <a:pt x="125530" y="160306"/>
                    <a:pt x="125435" y="160496"/>
                    <a:pt x="125340" y="160877"/>
                  </a:cubicBezTo>
                  <a:cubicBezTo>
                    <a:pt x="125340" y="160877"/>
                    <a:pt x="125340" y="160877"/>
                    <a:pt x="125340" y="160877"/>
                  </a:cubicBezTo>
                  <a:lnTo>
                    <a:pt x="125340" y="160877"/>
                  </a:lnTo>
                  <a:cubicBezTo>
                    <a:pt x="125340" y="160877"/>
                    <a:pt x="125340" y="160877"/>
                    <a:pt x="125340" y="160877"/>
                  </a:cubicBezTo>
                  <a:cubicBezTo>
                    <a:pt x="125340" y="160877"/>
                    <a:pt x="125340" y="160877"/>
                    <a:pt x="125340" y="160877"/>
                  </a:cubicBezTo>
                  <a:cubicBezTo>
                    <a:pt x="125340" y="160877"/>
                    <a:pt x="125340" y="160877"/>
                    <a:pt x="125340" y="160877"/>
                  </a:cubicBezTo>
                  <a:cubicBezTo>
                    <a:pt x="125340" y="160877"/>
                    <a:pt x="125340" y="160877"/>
                    <a:pt x="125340" y="160877"/>
                  </a:cubicBezTo>
                  <a:cubicBezTo>
                    <a:pt x="125340" y="160877"/>
                    <a:pt x="125340" y="160877"/>
                    <a:pt x="125340" y="160877"/>
                  </a:cubicBezTo>
                  <a:cubicBezTo>
                    <a:pt x="125340" y="160877"/>
                    <a:pt x="125340" y="160877"/>
                    <a:pt x="125340" y="160877"/>
                  </a:cubicBezTo>
                  <a:cubicBezTo>
                    <a:pt x="124959" y="161925"/>
                    <a:pt x="123721" y="161353"/>
                    <a:pt x="123054" y="160877"/>
                  </a:cubicBezTo>
                  <a:cubicBezTo>
                    <a:pt x="123149" y="161163"/>
                    <a:pt x="123245" y="161353"/>
                    <a:pt x="123245" y="161544"/>
                  </a:cubicBezTo>
                  <a:cubicBezTo>
                    <a:pt x="123721" y="161544"/>
                    <a:pt x="124768" y="161449"/>
                    <a:pt x="125340" y="161925"/>
                  </a:cubicBezTo>
                  <a:close/>
                  <a:moveTo>
                    <a:pt x="283455" y="340043"/>
                  </a:moveTo>
                  <a:cubicBezTo>
                    <a:pt x="284027" y="339757"/>
                    <a:pt x="284312" y="339661"/>
                    <a:pt x="284503" y="339661"/>
                  </a:cubicBezTo>
                  <a:cubicBezTo>
                    <a:pt x="284503" y="339661"/>
                    <a:pt x="284503" y="339661"/>
                    <a:pt x="284503" y="339661"/>
                  </a:cubicBezTo>
                  <a:cubicBezTo>
                    <a:pt x="284312" y="339947"/>
                    <a:pt x="282884" y="340900"/>
                    <a:pt x="282312" y="341186"/>
                  </a:cubicBezTo>
                  <a:cubicBezTo>
                    <a:pt x="282312" y="341186"/>
                    <a:pt x="282312" y="341186"/>
                    <a:pt x="282312" y="341186"/>
                  </a:cubicBezTo>
                  <a:cubicBezTo>
                    <a:pt x="282978" y="340900"/>
                    <a:pt x="283074" y="340804"/>
                    <a:pt x="283264" y="340804"/>
                  </a:cubicBezTo>
                  <a:cubicBezTo>
                    <a:pt x="283264" y="340804"/>
                    <a:pt x="283264" y="340900"/>
                    <a:pt x="282884" y="341186"/>
                  </a:cubicBezTo>
                  <a:cubicBezTo>
                    <a:pt x="283645" y="340709"/>
                    <a:pt x="284503" y="340138"/>
                    <a:pt x="284693" y="339947"/>
                  </a:cubicBezTo>
                  <a:cubicBezTo>
                    <a:pt x="284693" y="339947"/>
                    <a:pt x="284693" y="339947"/>
                    <a:pt x="284693" y="339947"/>
                  </a:cubicBezTo>
                  <a:cubicBezTo>
                    <a:pt x="284884" y="339852"/>
                    <a:pt x="285074" y="339661"/>
                    <a:pt x="285265" y="339566"/>
                  </a:cubicBezTo>
                  <a:cubicBezTo>
                    <a:pt x="285455" y="339566"/>
                    <a:pt x="285646" y="339566"/>
                    <a:pt x="285741" y="339471"/>
                  </a:cubicBezTo>
                  <a:lnTo>
                    <a:pt x="285741" y="339471"/>
                  </a:lnTo>
                  <a:cubicBezTo>
                    <a:pt x="285741" y="339471"/>
                    <a:pt x="285455" y="339661"/>
                    <a:pt x="285360" y="339757"/>
                  </a:cubicBezTo>
                  <a:cubicBezTo>
                    <a:pt x="285360" y="339757"/>
                    <a:pt x="285550" y="339661"/>
                    <a:pt x="285646" y="339566"/>
                  </a:cubicBezTo>
                  <a:cubicBezTo>
                    <a:pt x="286693" y="338899"/>
                    <a:pt x="287265" y="338423"/>
                    <a:pt x="287075" y="338423"/>
                  </a:cubicBezTo>
                  <a:cubicBezTo>
                    <a:pt x="287075" y="338423"/>
                    <a:pt x="287075" y="338423"/>
                    <a:pt x="287075" y="338423"/>
                  </a:cubicBezTo>
                  <a:cubicBezTo>
                    <a:pt x="287075" y="338423"/>
                    <a:pt x="287265" y="338423"/>
                    <a:pt x="287265" y="338328"/>
                  </a:cubicBezTo>
                  <a:cubicBezTo>
                    <a:pt x="287265" y="338328"/>
                    <a:pt x="285170" y="338995"/>
                    <a:pt x="283645" y="339947"/>
                  </a:cubicBezTo>
                  <a:close/>
                  <a:moveTo>
                    <a:pt x="311077" y="317468"/>
                  </a:moveTo>
                  <a:cubicBezTo>
                    <a:pt x="310220" y="317373"/>
                    <a:pt x="309458" y="317849"/>
                    <a:pt x="308601" y="317468"/>
                  </a:cubicBezTo>
                  <a:cubicBezTo>
                    <a:pt x="307648" y="318516"/>
                    <a:pt x="306791" y="319278"/>
                    <a:pt x="305648" y="320135"/>
                  </a:cubicBezTo>
                  <a:cubicBezTo>
                    <a:pt x="307077" y="321373"/>
                    <a:pt x="305743" y="323183"/>
                    <a:pt x="304505" y="323374"/>
                  </a:cubicBezTo>
                  <a:cubicBezTo>
                    <a:pt x="304124" y="323374"/>
                    <a:pt x="303648" y="323183"/>
                    <a:pt x="303267" y="323374"/>
                  </a:cubicBezTo>
                  <a:cubicBezTo>
                    <a:pt x="302028" y="324040"/>
                    <a:pt x="300505" y="325374"/>
                    <a:pt x="300505" y="325374"/>
                  </a:cubicBezTo>
                  <a:cubicBezTo>
                    <a:pt x="300695" y="324707"/>
                    <a:pt x="299933" y="324993"/>
                    <a:pt x="299933" y="324993"/>
                  </a:cubicBezTo>
                  <a:cubicBezTo>
                    <a:pt x="299838" y="324993"/>
                    <a:pt x="299647" y="325183"/>
                    <a:pt x="299552" y="325279"/>
                  </a:cubicBezTo>
                  <a:cubicBezTo>
                    <a:pt x="298219" y="326517"/>
                    <a:pt x="298504" y="327184"/>
                    <a:pt x="298600" y="327279"/>
                  </a:cubicBezTo>
                  <a:cubicBezTo>
                    <a:pt x="298790" y="327279"/>
                    <a:pt x="298981" y="327279"/>
                    <a:pt x="299933" y="326136"/>
                  </a:cubicBezTo>
                  <a:cubicBezTo>
                    <a:pt x="300219" y="326327"/>
                    <a:pt x="300695" y="326327"/>
                    <a:pt x="303553" y="324898"/>
                  </a:cubicBezTo>
                  <a:cubicBezTo>
                    <a:pt x="303743" y="324898"/>
                    <a:pt x="304029" y="324707"/>
                    <a:pt x="304220" y="324612"/>
                  </a:cubicBezTo>
                  <a:cubicBezTo>
                    <a:pt x="302219" y="326041"/>
                    <a:pt x="300695" y="328041"/>
                    <a:pt x="298790" y="329565"/>
                  </a:cubicBezTo>
                  <a:cubicBezTo>
                    <a:pt x="298790" y="329565"/>
                    <a:pt x="298790" y="329565"/>
                    <a:pt x="298790" y="329565"/>
                  </a:cubicBezTo>
                  <a:cubicBezTo>
                    <a:pt x="302219" y="326993"/>
                    <a:pt x="305077" y="323850"/>
                    <a:pt x="308696" y="321469"/>
                  </a:cubicBezTo>
                  <a:cubicBezTo>
                    <a:pt x="308315" y="322040"/>
                    <a:pt x="306125" y="324136"/>
                    <a:pt x="303934" y="325945"/>
                  </a:cubicBezTo>
                  <a:cubicBezTo>
                    <a:pt x="301076" y="328327"/>
                    <a:pt x="298123" y="330422"/>
                    <a:pt x="295266" y="332708"/>
                  </a:cubicBezTo>
                  <a:cubicBezTo>
                    <a:pt x="295361" y="332708"/>
                    <a:pt x="295552" y="332518"/>
                    <a:pt x="295647" y="332423"/>
                  </a:cubicBezTo>
                  <a:cubicBezTo>
                    <a:pt x="294885" y="332994"/>
                    <a:pt x="294123" y="333565"/>
                    <a:pt x="293456" y="334232"/>
                  </a:cubicBezTo>
                  <a:cubicBezTo>
                    <a:pt x="294028" y="333946"/>
                    <a:pt x="294695" y="333470"/>
                    <a:pt x="295171" y="333089"/>
                  </a:cubicBezTo>
                  <a:cubicBezTo>
                    <a:pt x="303934" y="326612"/>
                    <a:pt x="307744" y="322898"/>
                    <a:pt x="307744" y="322898"/>
                  </a:cubicBezTo>
                  <a:cubicBezTo>
                    <a:pt x="308220" y="322421"/>
                    <a:pt x="308411" y="322231"/>
                    <a:pt x="308411" y="322136"/>
                  </a:cubicBezTo>
                  <a:lnTo>
                    <a:pt x="311077" y="317754"/>
                  </a:lnTo>
                  <a:cubicBezTo>
                    <a:pt x="311077" y="317754"/>
                    <a:pt x="311077" y="317659"/>
                    <a:pt x="310982" y="317564"/>
                  </a:cubicBezTo>
                  <a:close/>
                  <a:moveTo>
                    <a:pt x="357845" y="253270"/>
                  </a:moveTo>
                  <a:lnTo>
                    <a:pt x="357845" y="253079"/>
                  </a:lnTo>
                  <a:cubicBezTo>
                    <a:pt x="357845" y="253079"/>
                    <a:pt x="357750" y="253556"/>
                    <a:pt x="357655" y="253746"/>
                  </a:cubicBezTo>
                  <a:cubicBezTo>
                    <a:pt x="357655" y="253556"/>
                    <a:pt x="357750" y="253460"/>
                    <a:pt x="357845" y="253270"/>
                  </a:cubicBezTo>
                  <a:close/>
                  <a:moveTo>
                    <a:pt x="330509" y="296323"/>
                  </a:moveTo>
                  <a:cubicBezTo>
                    <a:pt x="331461" y="295370"/>
                    <a:pt x="336509" y="291465"/>
                    <a:pt x="336509" y="291465"/>
                  </a:cubicBezTo>
                  <a:cubicBezTo>
                    <a:pt x="336509" y="291465"/>
                    <a:pt x="334128" y="295275"/>
                    <a:pt x="328604" y="302038"/>
                  </a:cubicBezTo>
                  <a:lnTo>
                    <a:pt x="327746" y="303086"/>
                  </a:lnTo>
                  <a:cubicBezTo>
                    <a:pt x="324127" y="307372"/>
                    <a:pt x="320412" y="311372"/>
                    <a:pt x="316411" y="315278"/>
                  </a:cubicBezTo>
                  <a:cubicBezTo>
                    <a:pt x="316126" y="315563"/>
                    <a:pt x="315840" y="315754"/>
                    <a:pt x="315650" y="316040"/>
                  </a:cubicBezTo>
                  <a:cubicBezTo>
                    <a:pt x="315935" y="315754"/>
                    <a:pt x="316221" y="315563"/>
                    <a:pt x="316411" y="315278"/>
                  </a:cubicBezTo>
                  <a:cubicBezTo>
                    <a:pt x="313268" y="318230"/>
                    <a:pt x="312411" y="318897"/>
                    <a:pt x="312030" y="319087"/>
                  </a:cubicBezTo>
                  <a:cubicBezTo>
                    <a:pt x="312030" y="319087"/>
                    <a:pt x="312316" y="318707"/>
                    <a:pt x="314316" y="316992"/>
                  </a:cubicBezTo>
                  <a:cubicBezTo>
                    <a:pt x="314221" y="316992"/>
                    <a:pt x="314030" y="316992"/>
                    <a:pt x="313935" y="316992"/>
                  </a:cubicBezTo>
                  <a:cubicBezTo>
                    <a:pt x="314888" y="315468"/>
                    <a:pt x="316316" y="314420"/>
                    <a:pt x="317078" y="312801"/>
                  </a:cubicBezTo>
                  <a:cubicBezTo>
                    <a:pt x="317173" y="312515"/>
                    <a:pt x="317269" y="312420"/>
                    <a:pt x="317078" y="312039"/>
                  </a:cubicBezTo>
                  <a:cubicBezTo>
                    <a:pt x="316793" y="311658"/>
                    <a:pt x="317078" y="311182"/>
                    <a:pt x="317840" y="310134"/>
                  </a:cubicBezTo>
                  <a:cubicBezTo>
                    <a:pt x="317745" y="310324"/>
                    <a:pt x="317650" y="310515"/>
                    <a:pt x="317650" y="310706"/>
                  </a:cubicBezTo>
                  <a:cubicBezTo>
                    <a:pt x="317840" y="310515"/>
                    <a:pt x="318221" y="310229"/>
                    <a:pt x="318697" y="309658"/>
                  </a:cubicBezTo>
                  <a:cubicBezTo>
                    <a:pt x="322222" y="305467"/>
                    <a:pt x="322507" y="305467"/>
                    <a:pt x="322793" y="305467"/>
                  </a:cubicBezTo>
                  <a:cubicBezTo>
                    <a:pt x="323365" y="304610"/>
                    <a:pt x="330509" y="296323"/>
                    <a:pt x="330603" y="296228"/>
                  </a:cubicBezTo>
                  <a:close/>
                  <a:moveTo>
                    <a:pt x="334223" y="293370"/>
                  </a:moveTo>
                  <a:cubicBezTo>
                    <a:pt x="334223" y="293370"/>
                    <a:pt x="334223" y="293370"/>
                    <a:pt x="334223" y="293275"/>
                  </a:cubicBezTo>
                  <a:cubicBezTo>
                    <a:pt x="334223" y="293275"/>
                    <a:pt x="334223" y="293275"/>
                    <a:pt x="334223" y="293275"/>
                  </a:cubicBezTo>
                  <a:cubicBezTo>
                    <a:pt x="334223" y="293275"/>
                    <a:pt x="334223" y="293275"/>
                    <a:pt x="334223" y="293275"/>
                  </a:cubicBezTo>
                  <a:lnTo>
                    <a:pt x="334223" y="293275"/>
                  </a:lnTo>
                  <a:close/>
                  <a:moveTo>
                    <a:pt x="352225" y="265652"/>
                  </a:moveTo>
                  <a:lnTo>
                    <a:pt x="352225" y="265652"/>
                  </a:lnTo>
                  <a:cubicBezTo>
                    <a:pt x="352225" y="265652"/>
                    <a:pt x="351749" y="266414"/>
                    <a:pt x="351559" y="266890"/>
                  </a:cubicBezTo>
                  <a:cubicBezTo>
                    <a:pt x="351749" y="266510"/>
                    <a:pt x="351940" y="266128"/>
                    <a:pt x="352225" y="265652"/>
                  </a:cubicBezTo>
                  <a:close/>
                  <a:moveTo>
                    <a:pt x="200778" y="365284"/>
                  </a:moveTo>
                  <a:cubicBezTo>
                    <a:pt x="199635" y="365093"/>
                    <a:pt x="199063" y="365093"/>
                    <a:pt x="198492" y="365093"/>
                  </a:cubicBezTo>
                  <a:lnTo>
                    <a:pt x="198492" y="365093"/>
                  </a:lnTo>
                  <a:cubicBezTo>
                    <a:pt x="197539" y="365284"/>
                    <a:pt x="197444" y="365284"/>
                    <a:pt x="197349" y="365379"/>
                  </a:cubicBezTo>
                  <a:lnTo>
                    <a:pt x="197253" y="365379"/>
                  </a:lnTo>
                  <a:cubicBezTo>
                    <a:pt x="197253" y="365379"/>
                    <a:pt x="197253" y="365474"/>
                    <a:pt x="197253" y="365474"/>
                  </a:cubicBezTo>
                  <a:lnTo>
                    <a:pt x="197444" y="365474"/>
                  </a:lnTo>
                  <a:cubicBezTo>
                    <a:pt x="197444" y="365474"/>
                    <a:pt x="197444" y="365474"/>
                    <a:pt x="197444" y="365474"/>
                  </a:cubicBezTo>
                  <a:cubicBezTo>
                    <a:pt x="197444" y="365474"/>
                    <a:pt x="197444" y="365474"/>
                    <a:pt x="197444" y="365474"/>
                  </a:cubicBezTo>
                  <a:cubicBezTo>
                    <a:pt x="197539" y="366141"/>
                    <a:pt x="201254" y="366427"/>
                    <a:pt x="204397" y="366046"/>
                  </a:cubicBezTo>
                  <a:cubicBezTo>
                    <a:pt x="205064" y="366046"/>
                    <a:pt x="205445" y="365950"/>
                    <a:pt x="205922" y="365760"/>
                  </a:cubicBezTo>
                  <a:cubicBezTo>
                    <a:pt x="205635" y="365760"/>
                    <a:pt x="205445" y="365760"/>
                    <a:pt x="204969" y="365760"/>
                  </a:cubicBezTo>
                  <a:cubicBezTo>
                    <a:pt x="205541" y="365760"/>
                    <a:pt x="205731" y="365760"/>
                    <a:pt x="205826" y="365665"/>
                  </a:cubicBezTo>
                  <a:cubicBezTo>
                    <a:pt x="205826" y="365665"/>
                    <a:pt x="205541" y="365697"/>
                    <a:pt x="204969" y="365760"/>
                  </a:cubicBezTo>
                  <a:cubicBezTo>
                    <a:pt x="204969" y="365760"/>
                    <a:pt x="202302" y="365474"/>
                    <a:pt x="201350" y="365284"/>
                  </a:cubicBezTo>
                  <a:cubicBezTo>
                    <a:pt x="203350" y="364903"/>
                    <a:pt x="205255" y="364045"/>
                    <a:pt x="207350" y="363950"/>
                  </a:cubicBezTo>
                  <a:cubicBezTo>
                    <a:pt x="209446" y="363760"/>
                    <a:pt x="209636" y="363760"/>
                    <a:pt x="211160" y="363474"/>
                  </a:cubicBezTo>
                  <a:cubicBezTo>
                    <a:pt x="211351" y="363474"/>
                    <a:pt x="211636" y="363474"/>
                    <a:pt x="211827" y="363379"/>
                  </a:cubicBezTo>
                  <a:cubicBezTo>
                    <a:pt x="213446" y="363093"/>
                    <a:pt x="213446" y="362998"/>
                    <a:pt x="213541" y="362903"/>
                  </a:cubicBezTo>
                  <a:cubicBezTo>
                    <a:pt x="212684" y="362617"/>
                    <a:pt x="212208" y="362426"/>
                    <a:pt x="205826" y="363569"/>
                  </a:cubicBezTo>
                  <a:cubicBezTo>
                    <a:pt x="201730" y="364331"/>
                    <a:pt x="200968" y="364807"/>
                    <a:pt x="200683" y="365189"/>
                  </a:cubicBezTo>
                  <a:close/>
                  <a:moveTo>
                    <a:pt x="295266" y="322231"/>
                  </a:moveTo>
                  <a:cubicBezTo>
                    <a:pt x="295266" y="322231"/>
                    <a:pt x="294885" y="322612"/>
                    <a:pt x="291837" y="325660"/>
                  </a:cubicBezTo>
                  <a:cubicBezTo>
                    <a:pt x="291837" y="325660"/>
                    <a:pt x="285931" y="331756"/>
                    <a:pt x="285836" y="332137"/>
                  </a:cubicBezTo>
                  <a:cubicBezTo>
                    <a:pt x="285836" y="332137"/>
                    <a:pt x="285836" y="332137"/>
                    <a:pt x="285836" y="332137"/>
                  </a:cubicBezTo>
                  <a:cubicBezTo>
                    <a:pt x="286027" y="332137"/>
                    <a:pt x="286217" y="331946"/>
                    <a:pt x="286884" y="331470"/>
                  </a:cubicBezTo>
                  <a:cubicBezTo>
                    <a:pt x="293647" y="326422"/>
                    <a:pt x="295266" y="322993"/>
                    <a:pt x="295266" y="322231"/>
                  </a:cubicBezTo>
                  <a:close/>
                  <a:moveTo>
                    <a:pt x="271358" y="345948"/>
                  </a:moveTo>
                  <a:cubicBezTo>
                    <a:pt x="271358" y="345948"/>
                    <a:pt x="271358" y="345948"/>
                    <a:pt x="271358" y="345948"/>
                  </a:cubicBezTo>
                  <a:cubicBezTo>
                    <a:pt x="269644" y="346805"/>
                    <a:pt x="267643" y="346710"/>
                    <a:pt x="266215" y="348139"/>
                  </a:cubicBezTo>
                  <a:cubicBezTo>
                    <a:pt x="262976" y="347567"/>
                    <a:pt x="260690" y="350044"/>
                    <a:pt x="257928" y="350901"/>
                  </a:cubicBezTo>
                  <a:cubicBezTo>
                    <a:pt x="254403" y="352139"/>
                    <a:pt x="253547" y="352139"/>
                    <a:pt x="248403" y="352139"/>
                  </a:cubicBezTo>
                  <a:cubicBezTo>
                    <a:pt x="250784" y="351663"/>
                    <a:pt x="251927" y="350520"/>
                    <a:pt x="252499" y="349663"/>
                  </a:cubicBezTo>
                  <a:cubicBezTo>
                    <a:pt x="251070" y="350044"/>
                    <a:pt x="246974" y="351758"/>
                    <a:pt x="244688" y="352806"/>
                  </a:cubicBezTo>
                  <a:cubicBezTo>
                    <a:pt x="243259" y="351663"/>
                    <a:pt x="236402" y="354140"/>
                    <a:pt x="234401" y="355568"/>
                  </a:cubicBezTo>
                  <a:cubicBezTo>
                    <a:pt x="234687" y="355568"/>
                    <a:pt x="235068" y="355568"/>
                    <a:pt x="235353" y="355568"/>
                  </a:cubicBezTo>
                  <a:cubicBezTo>
                    <a:pt x="235353" y="355568"/>
                    <a:pt x="235353" y="355568"/>
                    <a:pt x="235353" y="355568"/>
                  </a:cubicBezTo>
                  <a:cubicBezTo>
                    <a:pt x="235353" y="355568"/>
                    <a:pt x="235353" y="355568"/>
                    <a:pt x="235353" y="355568"/>
                  </a:cubicBezTo>
                  <a:cubicBezTo>
                    <a:pt x="233512" y="356267"/>
                    <a:pt x="232496" y="356648"/>
                    <a:pt x="232306" y="356711"/>
                  </a:cubicBezTo>
                  <a:cubicBezTo>
                    <a:pt x="232306" y="356711"/>
                    <a:pt x="232496" y="356711"/>
                    <a:pt x="232591" y="356711"/>
                  </a:cubicBezTo>
                  <a:lnTo>
                    <a:pt x="232211" y="356711"/>
                  </a:lnTo>
                  <a:cubicBezTo>
                    <a:pt x="230401" y="357759"/>
                    <a:pt x="223257" y="358426"/>
                    <a:pt x="221733" y="358140"/>
                  </a:cubicBezTo>
                  <a:cubicBezTo>
                    <a:pt x="215542" y="356997"/>
                    <a:pt x="208112" y="358521"/>
                    <a:pt x="208017" y="358521"/>
                  </a:cubicBezTo>
                  <a:cubicBezTo>
                    <a:pt x="208017" y="358616"/>
                    <a:pt x="208017" y="358711"/>
                    <a:pt x="208017" y="358807"/>
                  </a:cubicBezTo>
                  <a:cubicBezTo>
                    <a:pt x="211446" y="360045"/>
                    <a:pt x="215160" y="359093"/>
                    <a:pt x="218685" y="360140"/>
                  </a:cubicBezTo>
                  <a:cubicBezTo>
                    <a:pt x="218685" y="360140"/>
                    <a:pt x="218367" y="360521"/>
                    <a:pt x="217732" y="361283"/>
                  </a:cubicBezTo>
                  <a:cubicBezTo>
                    <a:pt x="220114" y="362903"/>
                    <a:pt x="235259" y="360331"/>
                    <a:pt x="241259" y="358807"/>
                  </a:cubicBezTo>
                  <a:cubicBezTo>
                    <a:pt x="245577" y="357664"/>
                    <a:pt x="251863" y="355060"/>
                    <a:pt x="260119" y="350996"/>
                  </a:cubicBezTo>
                  <a:cubicBezTo>
                    <a:pt x="261833" y="350139"/>
                    <a:pt x="263928" y="350425"/>
                    <a:pt x="265738" y="349758"/>
                  </a:cubicBezTo>
                  <a:cubicBezTo>
                    <a:pt x="267263" y="349186"/>
                    <a:pt x="268882" y="348329"/>
                    <a:pt x="269929" y="347853"/>
                  </a:cubicBezTo>
                  <a:cubicBezTo>
                    <a:pt x="272120" y="346710"/>
                    <a:pt x="276788" y="344043"/>
                    <a:pt x="276788" y="344043"/>
                  </a:cubicBezTo>
                  <a:cubicBezTo>
                    <a:pt x="275645" y="344519"/>
                    <a:pt x="269929" y="346996"/>
                    <a:pt x="265643" y="349186"/>
                  </a:cubicBezTo>
                  <a:cubicBezTo>
                    <a:pt x="267453" y="347948"/>
                    <a:pt x="269548" y="347091"/>
                    <a:pt x="271358" y="345948"/>
                  </a:cubicBezTo>
                  <a:close/>
                  <a:moveTo>
                    <a:pt x="271454" y="345948"/>
                  </a:moveTo>
                  <a:cubicBezTo>
                    <a:pt x="271454" y="345948"/>
                    <a:pt x="271454" y="345948"/>
                    <a:pt x="271358" y="345948"/>
                  </a:cubicBezTo>
                  <a:lnTo>
                    <a:pt x="271358" y="345948"/>
                  </a:lnTo>
                  <a:cubicBezTo>
                    <a:pt x="271358" y="345948"/>
                    <a:pt x="271358" y="345948"/>
                    <a:pt x="271454" y="345948"/>
                  </a:cubicBezTo>
                  <a:close/>
                  <a:moveTo>
                    <a:pt x="282217" y="339661"/>
                  </a:moveTo>
                  <a:cubicBezTo>
                    <a:pt x="283550" y="338804"/>
                    <a:pt x="284598" y="338137"/>
                    <a:pt x="284693" y="337947"/>
                  </a:cubicBezTo>
                  <a:cubicBezTo>
                    <a:pt x="284503" y="337947"/>
                    <a:pt x="284407" y="337947"/>
                    <a:pt x="282598" y="338995"/>
                  </a:cubicBezTo>
                  <a:cubicBezTo>
                    <a:pt x="282598" y="338995"/>
                    <a:pt x="282598" y="338995"/>
                    <a:pt x="282693" y="338995"/>
                  </a:cubicBezTo>
                  <a:cubicBezTo>
                    <a:pt x="282693" y="338995"/>
                    <a:pt x="276025" y="342710"/>
                    <a:pt x="275454" y="343281"/>
                  </a:cubicBezTo>
                  <a:cubicBezTo>
                    <a:pt x="275454" y="343281"/>
                    <a:pt x="275454" y="343281"/>
                    <a:pt x="275454" y="343281"/>
                  </a:cubicBezTo>
                  <a:cubicBezTo>
                    <a:pt x="275645" y="343281"/>
                    <a:pt x="276502" y="342900"/>
                    <a:pt x="276597" y="342900"/>
                  </a:cubicBezTo>
                  <a:cubicBezTo>
                    <a:pt x="276311" y="342995"/>
                    <a:pt x="275930" y="343186"/>
                    <a:pt x="275740" y="343281"/>
                  </a:cubicBezTo>
                  <a:cubicBezTo>
                    <a:pt x="277550" y="342519"/>
                    <a:pt x="280026" y="341186"/>
                    <a:pt x="282407" y="339757"/>
                  </a:cubicBezTo>
                  <a:close/>
                  <a:moveTo>
                    <a:pt x="286313" y="336614"/>
                  </a:moveTo>
                  <a:cubicBezTo>
                    <a:pt x="286313" y="336614"/>
                    <a:pt x="286313" y="336614"/>
                    <a:pt x="286313" y="336614"/>
                  </a:cubicBezTo>
                  <a:cubicBezTo>
                    <a:pt x="286313" y="336614"/>
                    <a:pt x="286313" y="336614"/>
                    <a:pt x="286313" y="336614"/>
                  </a:cubicBezTo>
                  <a:cubicBezTo>
                    <a:pt x="286313" y="336614"/>
                    <a:pt x="286313" y="336614"/>
                    <a:pt x="286313" y="336614"/>
                  </a:cubicBezTo>
                  <a:cubicBezTo>
                    <a:pt x="286789" y="336518"/>
                    <a:pt x="288312" y="335566"/>
                    <a:pt x="289456" y="334804"/>
                  </a:cubicBezTo>
                  <a:cubicBezTo>
                    <a:pt x="290027" y="334423"/>
                    <a:pt x="290122" y="334232"/>
                    <a:pt x="290218" y="334137"/>
                  </a:cubicBezTo>
                  <a:cubicBezTo>
                    <a:pt x="290218" y="334137"/>
                    <a:pt x="290218" y="334137"/>
                    <a:pt x="290218" y="334137"/>
                  </a:cubicBezTo>
                  <a:cubicBezTo>
                    <a:pt x="289551" y="334137"/>
                    <a:pt x="286217" y="336518"/>
                    <a:pt x="286217" y="336709"/>
                  </a:cubicBezTo>
                  <a:close/>
                  <a:moveTo>
                    <a:pt x="346034" y="276701"/>
                  </a:moveTo>
                  <a:cubicBezTo>
                    <a:pt x="346034" y="276701"/>
                    <a:pt x="346034" y="276701"/>
                    <a:pt x="346034" y="276701"/>
                  </a:cubicBezTo>
                  <a:cubicBezTo>
                    <a:pt x="346796" y="275368"/>
                    <a:pt x="347749" y="274034"/>
                    <a:pt x="348510" y="272701"/>
                  </a:cubicBezTo>
                  <a:cubicBezTo>
                    <a:pt x="349559" y="270891"/>
                    <a:pt x="350511" y="268986"/>
                    <a:pt x="351463" y="267081"/>
                  </a:cubicBezTo>
                  <a:cubicBezTo>
                    <a:pt x="350797" y="268319"/>
                    <a:pt x="349844" y="269939"/>
                    <a:pt x="346129" y="276511"/>
                  </a:cubicBezTo>
                  <a:cubicBezTo>
                    <a:pt x="346129" y="276511"/>
                    <a:pt x="346129" y="276701"/>
                    <a:pt x="346034" y="276701"/>
                  </a:cubicBezTo>
                  <a:close/>
                  <a:moveTo>
                    <a:pt x="146104" y="146113"/>
                  </a:moveTo>
                  <a:cubicBezTo>
                    <a:pt x="141342" y="148019"/>
                    <a:pt x="145057" y="156591"/>
                    <a:pt x="146676" y="159448"/>
                  </a:cubicBezTo>
                  <a:cubicBezTo>
                    <a:pt x="147152" y="160306"/>
                    <a:pt x="148009" y="160972"/>
                    <a:pt x="148485" y="161925"/>
                  </a:cubicBezTo>
                  <a:cubicBezTo>
                    <a:pt x="149152" y="163259"/>
                    <a:pt x="149628" y="164973"/>
                    <a:pt x="150486" y="166306"/>
                  </a:cubicBezTo>
                  <a:cubicBezTo>
                    <a:pt x="151438" y="167830"/>
                    <a:pt x="153629" y="170688"/>
                    <a:pt x="155534" y="170212"/>
                  </a:cubicBezTo>
                  <a:cubicBezTo>
                    <a:pt x="156772" y="175546"/>
                    <a:pt x="152391" y="179832"/>
                    <a:pt x="151153" y="184690"/>
                  </a:cubicBezTo>
                  <a:cubicBezTo>
                    <a:pt x="150486" y="187547"/>
                    <a:pt x="150772" y="190024"/>
                    <a:pt x="152867" y="192119"/>
                  </a:cubicBezTo>
                  <a:cubicBezTo>
                    <a:pt x="153629" y="192881"/>
                    <a:pt x="154486" y="193167"/>
                    <a:pt x="155058" y="194119"/>
                  </a:cubicBezTo>
                  <a:cubicBezTo>
                    <a:pt x="155820" y="195263"/>
                    <a:pt x="155629" y="196882"/>
                    <a:pt x="156582" y="198025"/>
                  </a:cubicBezTo>
                  <a:cubicBezTo>
                    <a:pt x="157534" y="199263"/>
                    <a:pt x="159153" y="199358"/>
                    <a:pt x="160106" y="201073"/>
                  </a:cubicBezTo>
                  <a:cubicBezTo>
                    <a:pt x="161535" y="203549"/>
                    <a:pt x="164678" y="206502"/>
                    <a:pt x="165345" y="209455"/>
                  </a:cubicBezTo>
                  <a:cubicBezTo>
                    <a:pt x="167059" y="209455"/>
                    <a:pt x="168964" y="209264"/>
                    <a:pt x="170584" y="208978"/>
                  </a:cubicBezTo>
                  <a:cubicBezTo>
                    <a:pt x="172679" y="208597"/>
                    <a:pt x="173251" y="206788"/>
                    <a:pt x="175156" y="206216"/>
                  </a:cubicBezTo>
                  <a:cubicBezTo>
                    <a:pt x="177347" y="205454"/>
                    <a:pt x="180680" y="206692"/>
                    <a:pt x="183061" y="206502"/>
                  </a:cubicBezTo>
                  <a:cubicBezTo>
                    <a:pt x="185824" y="206311"/>
                    <a:pt x="188681" y="205930"/>
                    <a:pt x="191443" y="205645"/>
                  </a:cubicBezTo>
                  <a:cubicBezTo>
                    <a:pt x="194682" y="205264"/>
                    <a:pt x="195349" y="206121"/>
                    <a:pt x="197349" y="208502"/>
                  </a:cubicBezTo>
                  <a:cubicBezTo>
                    <a:pt x="200206" y="211836"/>
                    <a:pt x="200301" y="213836"/>
                    <a:pt x="197349" y="216789"/>
                  </a:cubicBezTo>
                  <a:cubicBezTo>
                    <a:pt x="195730" y="218503"/>
                    <a:pt x="193920" y="219646"/>
                    <a:pt x="193825" y="222313"/>
                  </a:cubicBezTo>
                  <a:cubicBezTo>
                    <a:pt x="193634" y="225361"/>
                    <a:pt x="195444" y="225171"/>
                    <a:pt x="197825" y="224885"/>
                  </a:cubicBezTo>
                  <a:cubicBezTo>
                    <a:pt x="200301" y="224599"/>
                    <a:pt x="202778" y="224885"/>
                    <a:pt x="204874" y="224790"/>
                  </a:cubicBezTo>
                  <a:cubicBezTo>
                    <a:pt x="207160" y="224790"/>
                    <a:pt x="210017" y="223552"/>
                    <a:pt x="211922" y="222313"/>
                  </a:cubicBezTo>
                  <a:cubicBezTo>
                    <a:pt x="215923" y="219837"/>
                    <a:pt x="220590" y="219932"/>
                    <a:pt x="224591" y="217075"/>
                  </a:cubicBezTo>
                  <a:cubicBezTo>
                    <a:pt x="227067" y="215265"/>
                    <a:pt x="228496" y="213455"/>
                    <a:pt x="230401" y="210979"/>
                  </a:cubicBezTo>
                  <a:cubicBezTo>
                    <a:pt x="232401" y="208502"/>
                    <a:pt x="235353" y="207264"/>
                    <a:pt x="237830" y="205264"/>
                  </a:cubicBezTo>
                  <a:cubicBezTo>
                    <a:pt x="239830" y="203549"/>
                    <a:pt x="242497" y="202025"/>
                    <a:pt x="243926" y="199834"/>
                  </a:cubicBezTo>
                  <a:cubicBezTo>
                    <a:pt x="245641" y="197072"/>
                    <a:pt x="247546" y="194119"/>
                    <a:pt x="249165" y="191167"/>
                  </a:cubicBezTo>
                  <a:cubicBezTo>
                    <a:pt x="250689" y="188214"/>
                    <a:pt x="252118" y="185928"/>
                    <a:pt x="251261" y="182594"/>
                  </a:cubicBezTo>
                  <a:cubicBezTo>
                    <a:pt x="250498" y="179927"/>
                    <a:pt x="248975" y="179165"/>
                    <a:pt x="247260" y="177260"/>
                  </a:cubicBezTo>
                  <a:cubicBezTo>
                    <a:pt x="245736" y="175546"/>
                    <a:pt x="245355" y="172879"/>
                    <a:pt x="244307" y="170878"/>
                  </a:cubicBezTo>
                  <a:cubicBezTo>
                    <a:pt x="242593" y="167735"/>
                    <a:pt x="240973" y="165354"/>
                    <a:pt x="240593" y="161830"/>
                  </a:cubicBezTo>
                  <a:cubicBezTo>
                    <a:pt x="240021" y="157353"/>
                    <a:pt x="240116" y="152590"/>
                    <a:pt x="238592" y="148304"/>
                  </a:cubicBezTo>
                  <a:cubicBezTo>
                    <a:pt x="237354" y="144685"/>
                    <a:pt x="234687" y="141446"/>
                    <a:pt x="232211" y="138589"/>
                  </a:cubicBezTo>
                  <a:cubicBezTo>
                    <a:pt x="230782" y="136969"/>
                    <a:pt x="229925" y="136493"/>
                    <a:pt x="228115" y="135255"/>
                  </a:cubicBezTo>
                  <a:cubicBezTo>
                    <a:pt x="226019" y="133826"/>
                    <a:pt x="224305" y="132588"/>
                    <a:pt x="222114" y="131350"/>
                  </a:cubicBezTo>
                  <a:cubicBezTo>
                    <a:pt x="220494" y="130397"/>
                    <a:pt x="218971" y="128016"/>
                    <a:pt x="217066" y="127540"/>
                  </a:cubicBezTo>
                  <a:cubicBezTo>
                    <a:pt x="214970" y="127063"/>
                    <a:pt x="212112" y="128397"/>
                    <a:pt x="209922" y="128302"/>
                  </a:cubicBezTo>
                  <a:cubicBezTo>
                    <a:pt x="207827" y="128302"/>
                    <a:pt x="206112" y="128206"/>
                    <a:pt x="204207" y="127254"/>
                  </a:cubicBezTo>
                  <a:cubicBezTo>
                    <a:pt x="203350" y="126873"/>
                    <a:pt x="202778" y="125920"/>
                    <a:pt x="201730" y="125540"/>
                  </a:cubicBezTo>
                  <a:cubicBezTo>
                    <a:pt x="200016" y="124873"/>
                    <a:pt x="198111" y="125158"/>
                    <a:pt x="196206" y="124777"/>
                  </a:cubicBezTo>
                  <a:cubicBezTo>
                    <a:pt x="193348" y="124206"/>
                    <a:pt x="191063" y="123349"/>
                    <a:pt x="188205" y="123349"/>
                  </a:cubicBezTo>
                  <a:cubicBezTo>
                    <a:pt x="183823" y="123349"/>
                    <a:pt x="180490" y="124111"/>
                    <a:pt x="178299" y="128016"/>
                  </a:cubicBezTo>
                  <a:cubicBezTo>
                    <a:pt x="177823" y="128778"/>
                    <a:pt x="177823" y="129635"/>
                    <a:pt x="177347" y="130397"/>
                  </a:cubicBezTo>
                  <a:cubicBezTo>
                    <a:pt x="176775" y="131350"/>
                    <a:pt x="175632" y="132017"/>
                    <a:pt x="175346" y="133159"/>
                  </a:cubicBezTo>
                  <a:cubicBezTo>
                    <a:pt x="174584" y="136017"/>
                    <a:pt x="176489" y="139922"/>
                    <a:pt x="175727" y="142780"/>
                  </a:cubicBezTo>
                  <a:cubicBezTo>
                    <a:pt x="175251" y="144590"/>
                    <a:pt x="173060" y="146494"/>
                    <a:pt x="172393" y="148114"/>
                  </a:cubicBezTo>
                  <a:cubicBezTo>
                    <a:pt x="171631" y="149828"/>
                    <a:pt x="171346" y="151924"/>
                    <a:pt x="170298" y="153638"/>
                  </a:cubicBezTo>
                  <a:cubicBezTo>
                    <a:pt x="169536" y="154972"/>
                    <a:pt x="168202" y="157353"/>
                    <a:pt x="167059" y="158210"/>
                  </a:cubicBezTo>
                  <a:cubicBezTo>
                    <a:pt x="162678" y="161544"/>
                    <a:pt x="156487" y="158591"/>
                    <a:pt x="153153" y="155448"/>
                  </a:cubicBezTo>
                  <a:cubicBezTo>
                    <a:pt x="152391" y="154686"/>
                    <a:pt x="151629" y="153448"/>
                    <a:pt x="150772" y="152781"/>
                  </a:cubicBezTo>
                  <a:cubicBezTo>
                    <a:pt x="150010" y="152209"/>
                    <a:pt x="148962" y="152209"/>
                    <a:pt x="148391" y="151733"/>
                  </a:cubicBezTo>
                  <a:cubicBezTo>
                    <a:pt x="146676" y="150304"/>
                    <a:pt x="147152" y="148019"/>
                    <a:pt x="146390" y="1463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5" name="Google Shape;1659;p68">
              <a:extLst>
                <a:ext uri="{FF2B5EF4-FFF2-40B4-BE49-F238E27FC236}">
                  <a16:creationId xmlns:a16="http://schemas.microsoft.com/office/drawing/2014/main" id="{48E958D1-AA3E-0725-D651-DDBEDD0BFE1F}"/>
                </a:ext>
              </a:extLst>
            </p:cNvPr>
            <p:cNvSpPr/>
            <p:nvPr/>
          </p:nvSpPr>
          <p:spPr>
            <a:xfrm flipH="1">
              <a:off x="2809332" y="1869161"/>
              <a:ext cx="328546" cy="347872"/>
            </a:xfrm>
            <a:custGeom>
              <a:avLst/>
              <a:gdLst/>
              <a:ahLst/>
              <a:cxnLst/>
              <a:rect l="l" t="t" r="r" b="b"/>
              <a:pathLst>
                <a:path w="323850" h="342900" extrusionOk="0">
                  <a:moveTo>
                    <a:pt x="228124" y="0"/>
                  </a:moveTo>
                  <a:cubicBezTo>
                    <a:pt x="250127" y="26956"/>
                    <a:pt x="264890" y="60389"/>
                    <a:pt x="268796" y="97631"/>
                  </a:cubicBezTo>
                  <a:cubicBezTo>
                    <a:pt x="279654" y="199454"/>
                    <a:pt x="205835" y="290894"/>
                    <a:pt x="104013" y="301657"/>
                  </a:cubicBezTo>
                  <a:cubicBezTo>
                    <a:pt x="66770" y="305657"/>
                    <a:pt x="31052" y="298323"/>
                    <a:pt x="0" y="282416"/>
                  </a:cubicBezTo>
                  <a:cubicBezTo>
                    <a:pt x="38291" y="329279"/>
                    <a:pt x="98679" y="356521"/>
                    <a:pt x="163354" y="349568"/>
                  </a:cubicBezTo>
                  <a:cubicBezTo>
                    <a:pt x="265176" y="338709"/>
                    <a:pt x="338995" y="247364"/>
                    <a:pt x="328136" y="145542"/>
                  </a:cubicBezTo>
                  <a:cubicBezTo>
                    <a:pt x="321278" y="80867"/>
                    <a:pt x="281940" y="27527"/>
                    <a:pt x="228029" y="0"/>
                  </a:cubicBezTo>
                  <a:close/>
                </a:path>
              </a:pathLst>
            </a:custGeom>
            <a:solidFill>
              <a:srgbClr val="000000">
                <a:alpha val="15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6" name="Google Shape;1660;p68">
              <a:extLst>
                <a:ext uri="{FF2B5EF4-FFF2-40B4-BE49-F238E27FC236}">
                  <a16:creationId xmlns:a16="http://schemas.microsoft.com/office/drawing/2014/main" id="{4389D318-0AD9-F410-BFF1-2703DD0D8AFE}"/>
                </a:ext>
              </a:extLst>
            </p:cNvPr>
            <p:cNvSpPr/>
            <p:nvPr/>
          </p:nvSpPr>
          <p:spPr>
            <a:xfrm flipH="1">
              <a:off x="1665510" y="3001872"/>
              <a:ext cx="231915" cy="77305"/>
            </a:xfrm>
            <a:custGeom>
              <a:avLst/>
              <a:gdLst/>
              <a:ahLst/>
              <a:cxnLst/>
              <a:rect l="l" t="t" r="r" b="b"/>
              <a:pathLst>
                <a:path w="228600" h="76200" extrusionOk="0">
                  <a:moveTo>
                    <a:pt x="191167" y="40005"/>
                  </a:moveTo>
                  <a:lnTo>
                    <a:pt x="40005" y="40005"/>
                  </a:lnTo>
                </a:path>
              </a:pathLst>
            </a:custGeom>
            <a:solidFill>
              <a:schemeClr val="accent2"/>
            </a:solidFill>
            <a:ln w="53325" cap="rnd" cmpd="sng">
              <a:solidFill>
                <a:schemeClr val="accen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907" name="Google Shape;1661;p68">
              <a:extLst>
                <a:ext uri="{FF2B5EF4-FFF2-40B4-BE49-F238E27FC236}">
                  <a16:creationId xmlns:a16="http://schemas.microsoft.com/office/drawing/2014/main" id="{132AD874-359E-8938-86F3-7A43098BBA2B}"/>
                </a:ext>
              </a:extLst>
            </p:cNvPr>
            <p:cNvGrpSpPr/>
            <p:nvPr/>
          </p:nvGrpSpPr>
          <p:grpSpPr>
            <a:xfrm>
              <a:off x="1503267" y="1976519"/>
              <a:ext cx="2107717" cy="1634708"/>
              <a:chOff x="1503267" y="1976519"/>
              <a:chExt cx="2107717" cy="1634708"/>
            </a:xfrm>
          </p:grpSpPr>
          <p:sp>
            <p:nvSpPr>
              <p:cNvPr id="914" name="Google Shape;1662;p68">
                <a:extLst>
                  <a:ext uri="{FF2B5EF4-FFF2-40B4-BE49-F238E27FC236}">
                    <a16:creationId xmlns:a16="http://schemas.microsoft.com/office/drawing/2014/main" id="{A4051345-0A47-8D53-3304-2D3A5F7D1EDF}"/>
                  </a:ext>
                </a:extLst>
              </p:cNvPr>
              <p:cNvSpPr/>
              <p:nvPr/>
            </p:nvSpPr>
            <p:spPr>
              <a:xfrm flipH="1">
                <a:off x="2030775" y="1976615"/>
                <a:ext cx="550797" cy="48316"/>
              </a:xfrm>
              <a:custGeom>
                <a:avLst/>
                <a:gdLst/>
                <a:ahLst/>
                <a:cxnLst/>
                <a:rect l="l" t="t" r="r" b="b"/>
                <a:pathLst>
                  <a:path w="542925" h="47625" extrusionOk="0">
                    <a:moveTo>
                      <a:pt x="28194" y="56388"/>
                    </a:moveTo>
                    <a:lnTo>
                      <a:pt x="517303" y="56388"/>
                    </a:lnTo>
                    <a:cubicBezTo>
                      <a:pt x="532829" y="56388"/>
                      <a:pt x="545497" y="43720"/>
                      <a:pt x="545497" y="28194"/>
                    </a:cubicBezTo>
                    <a:lnTo>
                      <a:pt x="545497" y="28194"/>
                    </a:lnTo>
                    <a:cubicBezTo>
                      <a:pt x="545497" y="12573"/>
                      <a:pt x="532829" y="0"/>
                      <a:pt x="517303" y="0"/>
                    </a:cubicBezTo>
                    <a:lnTo>
                      <a:pt x="28194" y="0"/>
                    </a:lnTo>
                    <a:cubicBezTo>
                      <a:pt x="12573" y="0"/>
                      <a:pt x="0" y="12668"/>
                      <a:pt x="0" y="28194"/>
                    </a:cubicBezTo>
                    <a:lnTo>
                      <a:pt x="0" y="28194"/>
                    </a:lnTo>
                    <a:cubicBezTo>
                      <a:pt x="0" y="43815"/>
                      <a:pt x="12668" y="56388"/>
                      <a:pt x="28194" y="5638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5" name="Google Shape;1663;p68">
                <a:extLst>
                  <a:ext uri="{FF2B5EF4-FFF2-40B4-BE49-F238E27FC236}">
                    <a16:creationId xmlns:a16="http://schemas.microsoft.com/office/drawing/2014/main" id="{674EB74D-A894-EE60-8F57-A14AC9F9A47F}"/>
                  </a:ext>
                </a:extLst>
              </p:cNvPr>
              <p:cNvSpPr/>
              <p:nvPr/>
            </p:nvSpPr>
            <p:spPr>
              <a:xfrm flipH="1">
                <a:off x="1546364" y="2138955"/>
                <a:ext cx="1053279" cy="48316"/>
              </a:xfrm>
              <a:custGeom>
                <a:avLst/>
                <a:gdLst/>
                <a:ahLst/>
                <a:cxnLst/>
                <a:rect l="l" t="t" r="r" b="b"/>
                <a:pathLst>
                  <a:path w="1038225" h="47625" extrusionOk="0">
                    <a:moveTo>
                      <a:pt x="28194" y="56388"/>
                    </a:moveTo>
                    <a:lnTo>
                      <a:pt x="1015079" y="56388"/>
                    </a:lnTo>
                    <a:cubicBezTo>
                      <a:pt x="1030700" y="56388"/>
                      <a:pt x="1043273" y="43720"/>
                      <a:pt x="1043273" y="28194"/>
                    </a:cubicBezTo>
                    <a:lnTo>
                      <a:pt x="1043273" y="28194"/>
                    </a:lnTo>
                    <a:cubicBezTo>
                      <a:pt x="1043273" y="12668"/>
                      <a:pt x="1030605" y="0"/>
                      <a:pt x="1015079" y="0"/>
                    </a:cubicBezTo>
                    <a:lnTo>
                      <a:pt x="28194" y="0"/>
                    </a:lnTo>
                    <a:cubicBezTo>
                      <a:pt x="12668" y="0"/>
                      <a:pt x="0" y="12668"/>
                      <a:pt x="0" y="28194"/>
                    </a:cubicBezTo>
                    <a:lnTo>
                      <a:pt x="0" y="28194"/>
                    </a:lnTo>
                    <a:cubicBezTo>
                      <a:pt x="0" y="43815"/>
                      <a:pt x="12668" y="56388"/>
                      <a:pt x="28194" y="5638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6" name="Google Shape;1664;p68">
                <a:extLst>
                  <a:ext uri="{FF2B5EF4-FFF2-40B4-BE49-F238E27FC236}">
                    <a16:creationId xmlns:a16="http://schemas.microsoft.com/office/drawing/2014/main" id="{FBC4F726-8E7A-DA75-005C-E6851A397843}"/>
                  </a:ext>
                </a:extLst>
              </p:cNvPr>
              <p:cNvSpPr/>
              <p:nvPr/>
            </p:nvSpPr>
            <p:spPr>
              <a:xfrm flipH="1">
                <a:off x="1503267" y="1976519"/>
                <a:ext cx="483156" cy="48316"/>
              </a:xfrm>
              <a:custGeom>
                <a:avLst/>
                <a:gdLst/>
                <a:ahLst/>
                <a:cxnLst/>
                <a:rect l="l" t="t" r="r" b="b"/>
                <a:pathLst>
                  <a:path w="476250" h="47625" extrusionOk="0">
                    <a:moveTo>
                      <a:pt x="456724" y="56483"/>
                    </a:moveTo>
                    <a:lnTo>
                      <a:pt x="26575" y="56483"/>
                    </a:lnTo>
                    <a:cubicBezTo>
                      <a:pt x="11906" y="56483"/>
                      <a:pt x="0" y="44577"/>
                      <a:pt x="0" y="29908"/>
                    </a:cubicBezTo>
                    <a:lnTo>
                      <a:pt x="0" y="26575"/>
                    </a:lnTo>
                    <a:cubicBezTo>
                      <a:pt x="0" y="11906"/>
                      <a:pt x="11906" y="0"/>
                      <a:pt x="26575" y="0"/>
                    </a:cubicBezTo>
                    <a:lnTo>
                      <a:pt x="456724" y="0"/>
                    </a:lnTo>
                    <a:cubicBezTo>
                      <a:pt x="471393" y="0"/>
                      <a:pt x="483299" y="11906"/>
                      <a:pt x="483299" y="26575"/>
                    </a:cubicBezTo>
                    <a:lnTo>
                      <a:pt x="483299" y="29908"/>
                    </a:lnTo>
                    <a:cubicBezTo>
                      <a:pt x="483299" y="44577"/>
                      <a:pt x="471393" y="56483"/>
                      <a:pt x="456724" y="5648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7" name="Google Shape;1665;p68">
                <a:extLst>
                  <a:ext uri="{FF2B5EF4-FFF2-40B4-BE49-F238E27FC236}">
                    <a16:creationId xmlns:a16="http://schemas.microsoft.com/office/drawing/2014/main" id="{2F285D16-38B1-5A61-0978-674167C75310}"/>
                  </a:ext>
                </a:extLst>
              </p:cNvPr>
              <p:cNvSpPr/>
              <p:nvPr/>
            </p:nvSpPr>
            <p:spPr>
              <a:xfrm flipH="1">
                <a:off x="1979850" y="2289313"/>
                <a:ext cx="657092" cy="77305"/>
              </a:xfrm>
              <a:custGeom>
                <a:avLst/>
                <a:gdLst/>
                <a:ahLst/>
                <a:cxnLst/>
                <a:rect l="l" t="t" r="r" b="b"/>
                <a:pathLst>
                  <a:path w="647700" h="76200" extrusionOk="0">
                    <a:moveTo>
                      <a:pt x="40005" y="40005"/>
                    </a:moveTo>
                    <a:lnTo>
                      <a:pt x="608933" y="40005"/>
                    </a:lnTo>
                  </a:path>
                </a:pathLst>
              </a:custGeom>
              <a:solidFill>
                <a:schemeClr val="accent2"/>
              </a:solidFill>
              <a:ln w="53325" cap="rnd" cmpd="sng">
                <a:solidFill>
                  <a:schemeClr val="accen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8" name="Google Shape;1666;p68">
                <a:extLst>
                  <a:ext uri="{FF2B5EF4-FFF2-40B4-BE49-F238E27FC236}">
                    <a16:creationId xmlns:a16="http://schemas.microsoft.com/office/drawing/2014/main" id="{0088FC21-AAE5-1C16-E2AB-BE8948F95AE1}"/>
                  </a:ext>
                </a:extLst>
              </p:cNvPr>
              <p:cNvSpPr/>
              <p:nvPr/>
            </p:nvSpPr>
            <p:spPr>
              <a:xfrm flipH="1">
                <a:off x="1555350" y="2289313"/>
                <a:ext cx="396188" cy="77305"/>
              </a:xfrm>
              <a:custGeom>
                <a:avLst/>
                <a:gdLst/>
                <a:ahLst/>
                <a:cxnLst/>
                <a:rect l="l" t="t" r="r" b="b"/>
                <a:pathLst>
                  <a:path w="390525" h="76200" extrusionOk="0">
                    <a:moveTo>
                      <a:pt x="40005" y="40005"/>
                    </a:moveTo>
                    <a:lnTo>
                      <a:pt x="351187" y="40005"/>
                    </a:lnTo>
                  </a:path>
                </a:pathLst>
              </a:custGeom>
              <a:solidFill>
                <a:schemeClr val="accent2"/>
              </a:solidFill>
              <a:ln w="53325" cap="rnd" cmpd="sng">
                <a:solidFill>
                  <a:schemeClr val="accen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9" name="Google Shape;1667;p68">
                <a:extLst>
                  <a:ext uri="{FF2B5EF4-FFF2-40B4-BE49-F238E27FC236}">
                    <a16:creationId xmlns:a16="http://schemas.microsoft.com/office/drawing/2014/main" id="{5AF484AD-5D7A-DEFD-A52D-A62306B57B31}"/>
                  </a:ext>
                </a:extLst>
              </p:cNvPr>
              <p:cNvSpPr/>
              <p:nvPr/>
            </p:nvSpPr>
            <p:spPr>
              <a:xfrm flipH="1">
                <a:off x="2681392" y="2668107"/>
                <a:ext cx="686081" cy="77305"/>
              </a:xfrm>
              <a:custGeom>
                <a:avLst/>
                <a:gdLst/>
                <a:ahLst/>
                <a:cxnLst/>
                <a:rect l="l" t="t" r="r" b="b"/>
                <a:pathLst>
                  <a:path w="676275" h="76200" extrusionOk="0">
                    <a:moveTo>
                      <a:pt x="40005" y="40005"/>
                    </a:moveTo>
                    <a:lnTo>
                      <a:pt x="644462" y="40005"/>
                    </a:lnTo>
                  </a:path>
                </a:pathLst>
              </a:custGeom>
              <a:solidFill>
                <a:schemeClr val="accent2"/>
              </a:solidFill>
              <a:ln w="53325" cap="rnd" cmpd="sng">
                <a:solidFill>
                  <a:schemeClr val="accen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0" name="Google Shape;1668;p68">
                <a:extLst>
                  <a:ext uri="{FF2B5EF4-FFF2-40B4-BE49-F238E27FC236}">
                    <a16:creationId xmlns:a16="http://schemas.microsoft.com/office/drawing/2014/main" id="{E4CD3102-2670-5DB3-0D12-DE19BC619889}"/>
                  </a:ext>
                </a:extLst>
              </p:cNvPr>
              <p:cNvSpPr/>
              <p:nvPr/>
            </p:nvSpPr>
            <p:spPr>
              <a:xfrm flipH="1">
                <a:off x="2018503" y="2668107"/>
                <a:ext cx="618439" cy="77305"/>
              </a:xfrm>
              <a:custGeom>
                <a:avLst/>
                <a:gdLst/>
                <a:ahLst/>
                <a:cxnLst/>
                <a:rect l="l" t="t" r="r" b="b"/>
                <a:pathLst>
                  <a:path w="609600" h="76200" extrusionOk="0">
                    <a:moveTo>
                      <a:pt x="40005" y="40005"/>
                    </a:moveTo>
                    <a:lnTo>
                      <a:pt x="573405" y="40005"/>
                    </a:lnTo>
                  </a:path>
                </a:pathLst>
              </a:custGeom>
              <a:solidFill>
                <a:schemeClr val="accent2"/>
              </a:solidFill>
              <a:ln w="53325" cap="rnd" cmpd="sng">
                <a:solidFill>
                  <a:schemeClr val="accen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1" name="Google Shape;1669;p68">
                <a:extLst>
                  <a:ext uri="{FF2B5EF4-FFF2-40B4-BE49-F238E27FC236}">
                    <a16:creationId xmlns:a16="http://schemas.microsoft.com/office/drawing/2014/main" id="{610C9219-A870-433A-AC16-7856159508C5}"/>
                  </a:ext>
                </a:extLst>
              </p:cNvPr>
              <p:cNvSpPr/>
              <p:nvPr/>
            </p:nvSpPr>
            <p:spPr>
              <a:xfrm flipH="1">
                <a:off x="1630722" y="2668107"/>
                <a:ext cx="347872" cy="77305"/>
              </a:xfrm>
              <a:custGeom>
                <a:avLst/>
                <a:gdLst/>
                <a:ahLst/>
                <a:cxnLst/>
                <a:rect l="l" t="t" r="r" b="b"/>
                <a:pathLst>
                  <a:path w="342900" h="76200" extrusionOk="0">
                    <a:moveTo>
                      <a:pt x="40005" y="40005"/>
                    </a:moveTo>
                    <a:lnTo>
                      <a:pt x="306705" y="40005"/>
                    </a:lnTo>
                  </a:path>
                </a:pathLst>
              </a:custGeom>
              <a:solidFill>
                <a:schemeClr val="accent2"/>
              </a:solidFill>
              <a:ln w="53325" cap="rnd" cmpd="sng">
                <a:solidFill>
                  <a:schemeClr val="accen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2" name="Google Shape;1670;p68">
                <a:extLst>
                  <a:ext uri="{FF2B5EF4-FFF2-40B4-BE49-F238E27FC236}">
                    <a16:creationId xmlns:a16="http://schemas.microsoft.com/office/drawing/2014/main" id="{A36939CF-C679-5B59-1E92-5D0BB152D7FA}"/>
                  </a:ext>
                </a:extLst>
              </p:cNvPr>
              <p:cNvSpPr/>
              <p:nvPr/>
            </p:nvSpPr>
            <p:spPr>
              <a:xfrm flipH="1">
                <a:off x="1633332" y="2839532"/>
                <a:ext cx="1526772" cy="77305"/>
              </a:xfrm>
              <a:custGeom>
                <a:avLst/>
                <a:gdLst/>
                <a:ahLst/>
                <a:cxnLst/>
                <a:rect l="l" t="t" r="r" b="b"/>
                <a:pathLst>
                  <a:path w="1504950" h="76200" extrusionOk="0">
                    <a:moveTo>
                      <a:pt x="40005" y="40005"/>
                    </a:moveTo>
                    <a:lnTo>
                      <a:pt x="1471327" y="40005"/>
                    </a:lnTo>
                  </a:path>
                </a:pathLst>
              </a:custGeom>
              <a:solidFill>
                <a:schemeClr val="accent2"/>
              </a:solidFill>
              <a:ln w="53325" cap="rnd" cmpd="sng">
                <a:solidFill>
                  <a:schemeClr val="accen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3" name="Google Shape;1671;p68">
                <a:extLst>
                  <a:ext uri="{FF2B5EF4-FFF2-40B4-BE49-F238E27FC236}">
                    <a16:creationId xmlns:a16="http://schemas.microsoft.com/office/drawing/2014/main" id="{EC368ADD-8593-BA84-8E64-721853FB1145}"/>
                  </a:ext>
                </a:extLst>
              </p:cNvPr>
              <p:cNvSpPr/>
              <p:nvPr/>
            </p:nvSpPr>
            <p:spPr>
              <a:xfrm flipH="1">
                <a:off x="3189672" y="2839532"/>
                <a:ext cx="231915" cy="77305"/>
              </a:xfrm>
              <a:custGeom>
                <a:avLst/>
                <a:gdLst/>
                <a:ahLst/>
                <a:cxnLst/>
                <a:rect l="l" t="t" r="r" b="b"/>
                <a:pathLst>
                  <a:path w="228600" h="76200" extrusionOk="0">
                    <a:moveTo>
                      <a:pt x="40005" y="40005"/>
                    </a:moveTo>
                    <a:lnTo>
                      <a:pt x="191072" y="40005"/>
                    </a:lnTo>
                  </a:path>
                </a:pathLst>
              </a:custGeom>
              <a:solidFill>
                <a:schemeClr val="accent2"/>
              </a:solidFill>
              <a:ln w="53325" cap="rnd" cmpd="sng">
                <a:solidFill>
                  <a:schemeClr val="accen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4" name="Google Shape;1672;p68">
                <a:extLst>
                  <a:ext uri="{FF2B5EF4-FFF2-40B4-BE49-F238E27FC236}">
                    <a16:creationId xmlns:a16="http://schemas.microsoft.com/office/drawing/2014/main" id="{1CD3DDA9-D168-85EB-C033-456FE72690F6}"/>
                  </a:ext>
                </a:extLst>
              </p:cNvPr>
              <p:cNvSpPr/>
              <p:nvPr/>
            </p:nvSpPr>
            <p:spPr>
              <a:xfrm flipH="1">
                <a:off x="1930956" y="3001872"/>
                <a:ext cx="1526772" cy="77305"/>
              </a:xfrm>
              <a:custGeom>
                <a:avLst/>
                <a:gdLst/>
                <a:ahLst/>
                <a:cxnLst/>
                <a:rect l="l" t="t" r="r" b="b"/>
                <a:pathLst>
                  <a:path w="1504950" h="76200" extrusionOk="0">
                    <a:moveTo>
                      <a:pt x="1471327" y="40005"/>
                    </a:moveTo>
                    <a:lnTo>
                      <a:pt x="40005" y="40005"/>
                    </a:lnTo>
                  </a:path>
                </a:pathLst>
              </a:custGeom>
              <a:solidFill>
                <a:schemeClr val="accent2"/>
              </a:solidFill>
              <a:ln w="53325" cap="rnd" cmpd="sng">
                <a:solidFill>
                  <a:schemeClr val="accen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5" name="Google Shape;1673;p68">
                <a:extLst>
                  <a:ext uri="{FF2B5EF4-FFF2-40B4-BE49-F238E27FC236}">
                    <a16:creationId xmlns:a16="http://schemas.microsoft.com/office/drawing/2014/main" id="{2CF954F9-A81C-5880-F0FE-2230331247FF}"/>
                  </a:ext>
                </a:extLst>
              </p:cNvPr>
              <p:cNvSpPr/>
              <p:nvPr/>
            </p:nvSpPr>
            <p:spPr>
              <a:xfrm flipH="1">
                <a:off x="1770548" y="3173199"/>
                <a:ext cx="686081" cy="77305"/>
              </a:xfrm>
              <a:custGeom>
                <a:avLst/>
                <a:gdLst/>
                <a:ahLst/>
                <a:cxnLst/>
                <a:rect l="l" t="t" r="r" b="b"/>
                <a:pathLst>
                  <a:path w="676275" h="76200" extrusionOk="0">
                    <a:moveTo>
                      <a:pt x="644557" y="40005"/>
                    </a:moveTo>
                    <a:lnTo>
                      <a:pt x="40005" y="40005"/>
                    </a:lnTo>
                  </a:path>
                </a:pathLst>
              </a:custGeom>
              <a:solidFill>
                <a:schemeClr val="accent2"/>
              </a:solidFill>
              <a:ln w="53325" cap="rnd" cmpd="sng">
                <a:solidFill>
                  <a:schemeClr val="accen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6" name="Google Shape;1674;p68">
                <a:extLst>
                  <a:ext uri="{FF2B5EF4-FFF2-40B4-BE49-F238E27FC236}">
                    <a16:creationId xmlns:a16="http://schemas.microsoft.com/office/drawing/2014/main" id="{A4AFFF18-B01E-7211-1125-EA98EFC22237}"/>
                  </a:ext>
                </a:extLst>
              </p:cNvPr>
              <p:cNvSpPr/>
              <p:nvPr/>
            </p:nvSpPr>
            <p:spPr>
              <a:xfrm flipH="1">
                <a:off x="2496537" y="3173199"/>
                <a:ext cx="618439" cy="77305"/>
              </a:xfrm>
              <a:custGeom>
                <a:avLst/>
                <a:gdLst/>
                <a:ahLst/>
                <a:cxnLst/>
                <a:rect l="l" t="t" r="r" b="b"/>
                <a:pathLst>
                  <a:path w="609600" h="76200" extrusionOk="0">
                    <a:moveTo>
                      <a:pt x="573405" y="40005"/>
                    </a:moveTo>
                    <a:lnTo>
                      <a:pt x="40005" y="40005"/>
                    </a:lnTo>
                  </a:path>
                </a:pathLst>
              </a:custGeom>
              <a:solidFill>
                <a:schemeClr val="accent2"/>
              </a:solidFill>
              <a:ln w="53325" cap="rnd" cmpd="sng">
                <a:solidFill>
                  <a:schemeClr val="accen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7" name="Google Shape;1675;p68">
                <a:extLst>
                  <a:ext uri="{FF2B5EF4-FFF2-40B4-BE49-F238E27FC236}">
                    <a16:creationId xmlns:a16="http://schemas.microsoft.com/office/drawing/2014/main" id="{2A9657CD-C9CF-E121-4964-F055E5BFFE7B}"/>
                  </a:ext>
                </a:extLst>
              </p:cNvPr>
              <p:cNvSpPr/>
              <p:nvPr/>
            </p:nvSpPr>
            <p:spPr>
              <a:xfrm flipH="1">
                <a:off x="3154885" y="3173199"/>
                <a:ext cx="347872" cy="77305"/>
              </a:xfrm>
              <a:custGeom>
                <a:avLst/>
                <a:gdLst/>
                <a:ahLst/>
                <a:cxnLst/>
                <a:rect l="l" t="t" r="r" b="b"/>
                <a:pathLst>
                  <a:path w="342900" h="76200" extrusionOk="0">
                    <a:moveTo>
                      <a:pt x="306705" y="40005"/>
                    </a:moveTo>
                    <a:lnTo>
                      <a:pt x="40005" y="40005"/>
                    </a:lnTo>
                  </a:path>
                </a:pathLst>
              </a:custGeom>
              <a:solidFill>
                <a:schemeClr val="accent2"/>
              </a:solidFill>
              <a:ln w="53325" cap="rnd" cmpd="sng">
                <a:solidFill>
                  <a:schemeClr val="accen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8" name="Google Shape;1676;p68">
                <a:extLst>
                  <a:ext uri="{FF2B5EF4-FFF2-40B4-BE49-F238E27FC236}">
                    <a16:creationId xmlns:a16="http://schemas.microsoft.com/office/drawing/2014/main" id="{F962203E-A243-61A0-0185-56F657AF4597}"/>
                  </a:ext>
                </a:extLst>
              </p:cNvPr>
              <p:cNvSpPr/>
              <p:nvPr/>
            </p:nvSpPr>
            <p:spPr>
              <a:xfrm flipH="1">
                <a:off x="2048169" y="3353609"/>
                <a:ext cx="1526772" cy="77305"/>
              </a:xfrm>
              <a:custGeom>
                <a:avLst/>
                <a:gdLst/>
                <a:ahLst/>
                <a:cxnLst/>
                <a:rect l="l" t="t" r="r" b="b"/>
                <a:pathLst>
                  <a:path w="1504950" h="76200" extrusionOk="0">
                    <a:moveTo>
                      <a:pt x="1471327" y="40005"/>
                    </a:moveTo>
                    <a:lnTo>
                      <a:pt x="40005" y="40005"/>
                    </a:lnTo>
                  </a:path>
                </a:pathLst>
              </a:custGeom>
              <a:solidFill>
                <a:schemeClr val="accent2"/>
              </a:solidFill>
              <a:ln w="53325" cap="rnd" cmpd="sng">
                <a:solidFill>
                  <a:schemeClr val="accen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9" name="Google Shape;1677;p68">
                <a:extLst>
                  <a:ext uri="{FF2B5EF4-FFF2-40B4-BE49-F238E27FC236}">
                    <a16:creationId xmlns:a16="http://schemas.microsoft.com/office/drawing/2014/main" id="{BA3489AC-E0D2-A34E-96E9-BF88C96418CF}"/>
                  </a:ext>
                </a:extLst>
              </p:cNvPr>
              <p:cNvSpPr/>
              <p:nvPr/>
            </p:nvSpPr>
            <p:spPr>
              <a:xfrm flipH="1">
                <a:off x="1782723" y="3353609"/>
                <a:ext cx="231915" cy="77305"/>
              </a:xfrm>
              <a:custGeom>
                <a:avLst/>
                <a:gdLst/>
                <a:ahLst/>
                <a:cxnLst/>
                <a:rect l="l" t="t" r="r" b="b"/>
                <a:pathLst>
                  <a:path w="228600" h="76200" extrusionOk="0">
                    <a:moveTo>
                      <a:pt x="191071" y="40005"/>
                    </a:moveTo>
                    <a:lnTo>
                      <a:pt x="40005" y="40005"/>
                    </a:lnTo>
                  </a:path>
                </a:pathLst>
              </a:custGeom>
              <a:solidFill>
                <a:schemeClr val="accent2"/>
              </a:solidFill>
              <a:ln w="53325" cap="rnd" cmpd="sng">
                <a:solidFill>
                  <a:schemeClr val="accen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0" name="Google Shape;1678;p68">
                <a:extLst>
                  <a:ext uri="{FF2B5EF4-FFF2-40B4-BE49-F238E27FC236}">
                    <a16:creationId xmlns:a16="http://schemas.microsoft.com/office/drawing/2014/main" id="{EBF01BC2-59C6-2A66-063C-3870FBBA3747}"/>
                  </a:ext>
                </a:extLst>
              </p:cNvPr>
              <p:cNvSpPr/>
              <p:nvPr/>
            </p:nvSpPr>
            <p:spPr>
              <a:xfrm flipH="1">
                <a:off x="1878775" y="3533922"/>
                <a:ext cx="686081" cy="77305"/>
              </a:xfrm>
              <a:custGeom>
                <a:avLst/>
                <a:gdLst/>
                <a:ahLst/>
                <a:cxnLst/>
                <a:rect l="l" t="t" r="r" b="b"/>
                <a:pathLst>
                  <a:path w="676275" h="76200" extrusionOk="0">
                    <a:moveTo>
                      <a:pt x="644557" y="40005"/>
                    </a:moveTo>
                    <a:lnTo>
                      <a:pt x="40005" y="40005"/>
                    </a:lnTo>
                  </a:path>
                </a:pathLst>
              </a:custGeom>
              <a:solidFill>
                <a:schemeClr val="accent2"/>
              </a:solidFill>
              <a:ln w="53325" cap="rnd" cmpd="sng">
                <a:solidFill>
                  <a:schemeClr val="accen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1" name="Google Shape;1679;p68">
                <a:extLst>
                  <a:ext uri="{FF2B5EF4-FFF2-40B4-BE49-F238E27FC236}">
                    <a16:creationId xmlns:a16="http://schemas.microsoft.com/office/drawing/2014/main" id="{943C885C-5831-3BE9-2976-111D9E21034C}"/>
                  </a:ext>
                </a:extLst>
              </p:cNvPr>
              <p:cNvSpPr/>
              <p:nvPr/>
            </p:nvSpPr>
            <p:spPr>
              <a:xfrm flipH="1">
                <a:off x="2604764" y="3533922"/>
                <a:ext cx="618439" cy="77305"/>
              </a:xfrm>
              <a:custGeom>
                <a:avLst/>
                <a:gdLst/>
                <a:ahLst/>
                <a:cxnLst/>
                <a:rect l="l" t="t" r="r" b="b"/>
                <a:pathLst>
                  <a:path w="609600" h="76200" extrusionOk="0">
                    <a:moveTo>
                      <a:pt x="573405" y="40005"/>
                    </a:moveTo>
                    <a:lnTo>
                      <a:pt x="40005" y="40005"/>
                    </a:lnTo>
                  </a:path>
                </a:pathLst>
              </a:custGeom>
              <a:solidFill>
                <a:schemeClr val="accent2"/>
              </a:solidFill>
              <a:ln w="53325" cap="rnd" cmpd="sng">
                <a:solidFill>
                  <a:schemeClr val="accen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3" name="Google Shape;1680;p68">
                <a:extLst>
                  <a:ext uri="{FF2B5EF4-FFF2-40B4-BE49-F238E27FC236}">
                    <a16:creationId xmlns:a16="http://schemas.microsoft.com/office/drawing/2014/main" id="{03B6E0CA-CCCB-6588-0B5F-4B9E212820D4}"/>
                  </a:ext>
                </a:extLst>
              </p:cNvPr>
              <p:cNvSpPr/>
              <p:nvPr/>
            </p:nvSpPr>
            <p:spPr>
              <a:xfrm flipH="1">
                <a:off x="3263112" y="3533922"/>
                <a:ext cx="347872" cy="77305"/>
              </a:xfrm>
              <a:custGeom>
                <a:avLst/>
                <a:gdLst/>
                <a:ahLst/>
                <a:cxnLst/>
                <a:rect l="l" t="t" r="r" b="b"/>
                <a:pathLst>
                  <a:path w="342900" h="76200" extrusionOk="0">
                    <a:moveTo>
                      <a:pt x="306705" y="40005"/>
                    </a:moveTo>
                    <a:lnTo>
                      <a:pt x="40005" y="40005"/>
                    </a:lnTo>
                  </a:path>
                </a:pathLst>
              </a:custGeom>
              <a:solidFill>
                <a:schemeClr val="accent2"/>
              </a:solidFill>
              <a:ln w="53325" cap="rnd" cmpd="sng">
                <a:solidFill>
                  <a:schemeClr val="accen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908" name="Google Shape;1681;p68">
              <a:extLst>
                <a:ext uri="{FF2B5EF4-FFF2-40B4-BE49-F238E27FC236}">
                  <a16:creationId xmlns:a16="http://schemas.microsoft.com/office/drawing/2014/main" id="{C35DA051-A1C4-252F-7BB1-C420FF5B9C0F}"/>
                </a:ext>
              </a:extLst>
            </p:cNvPr>
            <p:cNvCxnSpPr/>
            <p:nvPr/>
          </p:nvCxnSpPr>
          <p:spPr>
            <a:xfrm>
              <a:off x="910900" y="4281450"/>
              <a:ext cx="3426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09" name="Google Shape;1682;p68">
              <a:extLst>
                <a:ext uri="{FF2B5EF4-FFF2-40B4-BE49-F238E27FC236}">
                  <a16:creationId xmlns:a16="http://schemas.microsoft.com/office/drawing/2014/main" id="{4863DF7A-0A25-A164-6CA7-2FB30868BBFC}"/>
                </a:ext>
              </a:extLst>
            </p:cNvPr>
            <p:cNvSpPr/>
            <p:nvPr/>
          </p:nvSpPr>
          <p:spPr>
            <a:xfrm flipH="1">
              <a:off x="1083670" y="2703209"/>
              <a:ext cx="115957" cy="222252"/>
            </a:xfrm>
            <a:custGeom>
              <a:avLst/>
              <a:gdLst/>
              <a:ahLst/>
              <a:cxnLst/>
              <a:rect l="l" t="t" r="r" b="b"/>
              <a:pathLst>
                <a:path w="114300" h="219075" extrusionOk="0">
                  <a:moveTo>
                    <a:pt x="2929" y="2929"/>
                  </a:moveTo>
                  <a:cubicBezTo>
                    <a:pt x="2929" y="2929"/>
                    <a:pt x="5024" y="155996"/>
                    <a:pt x="119039" y="216956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0" name="Google Shape;1683;p68">
              <a:extLst>
                <a:ext uri="{FF2B5EF4-FFF2-40B4-BE49-F238E27FC236}">
                  <a16:creationId xmlns:a16="http://schemas.microsoft.com/office/drawing/2014/main" id="{604B46BF-7098-C17A-B299-DA0336EDAF04}"/>
                </a:ext>
              </a:extLst>
            </p:cNvPr>
            <p:cNvSpPr/>
            <p:nvPr/>
          </p:nvSpPr>
          <p:spPr>
            <a:xfrm>
              <a:off x="681547" y="1524538"/>
              <a:ext cx="142303" cy="153376"/>
            </a:xfrm>
            <a:custGeom>
              <a:avLst/>
              <a:gdLst/>
              <a:ahLst/>
              <a:cxnLst/>
              <a:rect l="l" t="t" r="r" b="b"/>
              <a:pathLst>
                <a:path w="171450" h="180975" extrusionOk="0">
                  <a:moveTo>
                    <a:pt x="4777" y="90472"/>
                  </a:moveTo>
                  <a:cubicBezTo>
                    <a:pt x="27732" y="77995"/>
                    <a:pt x="74214" y="68946"/>
                    <a:pt x="70499" y="6843"/>
                  </a:cubicBezTo>
                  <a:cubicBezTo>
                    <a:pt x="70023" y="-1349"/>
                    <a:pt x="83358" y="-2396"/>
                    <a:pt x="87263" y="4843"/>
                  </a:cubicBezTo>
                  <a:cubicBezTo>
                    <a:pt x="100313" y="28655"/>
                    <a:pt x="112886" y="73613"/>
                    <a:pt x="168512" y="83710"/>
                  </a:cubicBezTo>
                  <a:cubicBezTo>
                    <a:pt x="175465" y="84948"/>
                    <a:pt x="176798" y="97426"/>
                    <a:pt x="170131" y="99426"/>
                  </a:cubicBezTo>
                  <a:cubicBezTo>
                    <a:pt x="120887" y="114285"/>
                    <a:pt x="114410" y="143622"/>
                    <a:pt x="102027" y="179341"/>
                  </a:cubicBezTo>
                  <a:cubicBezTo>
                    <a:pt x="99360" y="186961"/>
                    <a:pt x="89168" y="188104"/>
                    <a:pt x="85358" y="181055"/>
                  </a:cubicBezTo>
                  <a:cubicBezTo>
                    <a:pt x="71642" y="155814"/>
                    <a:pt x="70976" y="120190"/>
                    <a:pt x="6491" y="107141"/>
                  </a:cubicBezTo>
                  <a:cubicBezTo>
                    <a:pt x="-1414" y="105522"/>
                    <a:pt x="-2272" y="94282"/>
                    <a:pt x="4872" y="9047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1" name="Google Shape;1684;p68">
              <a:extLst>
                <a:ext uri="{FF2B5EF4-FFF2-40B4-BE49-F238E27FC236}">
                  <a16:creationId xmlns:a16="http://schemas.microsoft.com/office/drawing/2014/main" id="{E8B4EC05-1066-4B94-6704-C7C6600FD32A}"/>
                </a:ext>
              </a:extLst>
            </p:cNvPr>
            <p:cNvSpPr/>
            <p:nvPr/>
          </p:nvSpPr>
          <p:spPr>
            <a:xfrm>
              <a:off x="3815450" y="2248176"/>
              <a:ext cx="106728" cy="112657"/>
            </a:xfrm>
            <a:custGeom>
              <a:avLst/>
              <a:gdLst/>
              <a:ahLst/>
              <a:cxnLst/>
              <a:rect l="l" t="t" r="r" b="b"/>
              <a:pathLst>
                <a:path w="171450" h="180975" extrusionOk="0">
                  <a:moveTo>
                    <a:pt x="4777" y="90472"/>
                  </a:moveTo>
                  <a:cubicBezTo>
                    <a:pt x="27732" y="77995"/>
                    <a:pt x="74214" y="68946"/>
                    <a:pt x="70499" y="6843"/>
                  </a:cubicBezTo>
                  <a:cubicBezTo>
                    <a:pt x="70023" y="-1349"/>
                    <a:pt x="83358" y="-2396"/>
                    <a:pt x="87263" y="4843"/>
                  </a:cubicBezTo>
                  <a:cubicBezTo>
                    <a:pt x="100313" y="28655"/>
                    <a:pt x="112886" y="73613"/>
                    <a:pt x="168512" y="83710"/>
                  </a:cubicBezTo>
                  <a:cubicBezTo>
                    <a:pt x="175465" y="84948"/>
                    <a:pt x="176798" y="97426"/>
                    <a:pt x="170131" y="99426"/>
                  </a:cubicBezTo>
                  <a:cubicBezTo>
                    <a:pt x="120887" y="114285"/>
                    <a:pt x="114410" y="143622"/>
                    <a:pt x="102027" y="179341"/>
                  </a:cubicBezTo>
                  <a:cubicBezTo>
                    <a:pt x="99360" y="186961"/>
                    <a:pt x="89168" y="188104"/>
                    <a:pt x="85358" y="181055"/>
                  </a:cubicBezTo>
                  <a:cubicBezTo>
                    <a:pt x="71642" y="155814"/>
                    <a:pt x="70976" y="120190"/>
                    <a:pt x="6491" y="107141"/>
                  </a:cubicBezTo>
                  <a:cubicBezTo>
                    <a:pt x="-1414" y="105522"/>
                    <a:pt x="-2272" y="94282"/>
                    <a:pt x="4872" y="9047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2" name="Google Shape;1685;p68">
              <a:extLst>
                <a:ext uri="{FF2B5EF4-FFF2-40B4-BE49-F238E27FC236}">
                  <a16:creationId xmlns:a16="http://schemas.microsoft.com/office/drawing/2014/main" id="{D2D6DC98-66DF-2D78-E9B4-3C8C1EDB6C65}"/>
                </a:ext>
              </a:extLst>
            </p:cNvPr>
            <p:cNvSpPr/>
            <p:nvPr/>
          </p:nvSpPr>
          <p:spPr>
            <a:xfrm>
              <a:off x="1728100" y="1091801"/>
              <a:ext cx="106728" cy="112657"/>
            </a:xfrm>
            <a:custGeom>
              <a:avLst/>
              <a:gdLst/>
              <a:ahLst/>
              <a:cxnLst/>
              <a:rect l="l" t="t" r="r" b="b"/>
              <a:pathLst>
                <a:path w="171450" h="180975" extrusionOk="0">
                  <a:moveTo>
                    <a:pt x="4777" y="90472"/>
                  </a:moveTo>
                  <a:cubicBezTo>
                    <a:pt x="27732" y="77995"/>
                    <a:pt x="74214" y="68946"/>
                    <a:pt x="70499" y="6843"/>
                  </a:cubicBezTo>
                  <a:cubicBezTo>
                    <a:pt x="70023" y="-1349"/>
                    <a:pt x="83358" y="-2396"/>
                    <a:pt x="87263" y="4843"/>
                  </a:cubicBezTo>
                  <a:cubicBezTo>
                    <a:pt x="100313" y="28655"/>
                    <a:pt x="112886" y="73613"/>
                    <a:pt x="168512" y="83710"/>
                  </a:cubicBezTo>
                  <a:cubicBezTo>
                    <a:pt x="175465" y="84948"/>
                    <a:pt x="176798" y="97426"/>
                    <a:pt x="170131" y="99426"/>
                  </a:cubicBezTo>
                  <a:cubicBezTo>
                    <a:pt x="120887" y="114285"/>
                    <a:pt x="114410" y="143622"/>
                    <a:pt x="102027" y="179341"/>
                  </a:cubicBezTo>
                  <a:cubicBezTo>
                    <a:pt x="99360" y="186961"/>
                    <a:pt x="89168" y="188104"/>
                    <a:pt x="85358" y="181055"/>
                  </a:cubicBezTo>
                  <a:cubicBezTo>
                    <a:pt x="71642" y="155814"/>
                    <a:pt x="70976" y="120190"/>
                    <a:pt x="6491" y="107141"/>
                  </a:cubicBezTo>
                  <a:cubicBezTo>
                    <a:pt x="-1414" y="105522"/>
                    <a:pt x="-2272" y="94282"/>
                    <a:pt x="4872" y="9047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3" name="Google Shape;1686;p68">
              <a:extLst>
                <a:ext uri="{FF2B5EF4-FFF2-40B4-BE49-F238E27FC236}">
                  <a16:creationId xmlns:a16="http://schemas.microsoft.com/office/drawing/2014/main" id="{2270DA58-4774-EBE2-1745-7C95C1CC017D}"/>
                </a:ext>
              </a:extLst>
            </p:cNvPr>
            <p:cNvSpPr/>
            <p:nvPr/>
          </p:nvSpPr>
          <p:spPr>
            <a:xfrm flipH="1">
              <a:off x="823806" y="3852484"/>
              <a:ext cx="87011" cy="87011"/>
            </a:xfrm>
            <a:custGeom>
              <a:avLst/>
              <a:gdLst/>
              <a:ahLst/>
              <a:cxnLst/>
              <a:rect l="l" t="t" r="r" b="b"/>
              <a:pathLst>
                <a:path w="85725" h="85725" extrusionOk="0">
                  <a:moveTo>
                    <a:pt x="3174" y="29082"/>
                  </a:moveTo>
                  <a:cubicBezTo>
                    <a:pt x="-6065" y="52609"/>
                    <a:pt x="5556" y="79184"/>
                    <a:pt x="29082" y="88518"/>
                  </a:cubicBezTo>
                  <a:cubicBezTo>
                    <a:pt x="52609" y="97757"/>
                    <a:pt x="79184" y="86137"/>
                    <a:pt x="88518" y="62610"/>
                  </a:cubicBezTo>
                  <a:cubicBezTo>
                    <a:pt x="97757" y="39083"/>
                    <a:pt x="86137" y="12509"/>
                    <a:pt x="62610" y="3174"/>
                  </a:cubicBezTo>
                  <a:cubicBezTo>
                    <a:pt x="39083" y="-6065"/>
                    <a:pt x="12509" y="5555"/>
                    <a:pt x="3174" y="2908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43" name="Google Shape;1561;p68">
            <a:extLst>
              <a:ext uri="{FF2B5EF4-FFF2-40B4-BE49-F238E27FC236}">
                <a16:creationId xmlns:a16="http://schemas.microsoft.com/office/drawing/2014/main" id="{CD46CB1F-9EF6-1822-73FF-41DD6A24E9B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82645" y="2032226"/>
            <a:ext cx="3680400" cy="9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sp>
        <p:nvSpPr>
          <p:cNvPr id="945" name="Rectangle 1">
            <a:extLst>
              <a:ext uri="{FF2B5EF4-FFF2-40B4-BE49-F238E27FC236}">
                <a16:creationId xmlns:a16="http://schemas.microsoft.com/office/drawing/2014/main" id="{22D91F94-0CCF-76C4-CE39-5EDD41E03C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72026" y="4921518"/>
            <a:ext cx="3179075" cy="153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bg1">
                    <a:lumMod val="25000"/>
                  </a:schemeClr>
                </a:solidFill>
                <a:effectLst/>
                <a:latin typeface="ui-monospace"/>
              </a:rPr>
              <a:t>https://github.com/yashnarayan123/project-smart-space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>
                  <a:lumMod val="25000"/>
                </a:schemeClr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947" name="Picture 946">
            <a:extLst>
              <a:ext uri="{FF2B5EF4-FFF2-40B4-BE49-F238E27FC236}">
                <a16:creationId xmlns:a16="http://schemas.microsoft.com/office/drawing/2014/main" id="{5B7C3215-4525-B1B5-2D4F-C23EFB906F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1950" y="4853424"/>
            <a:ext cx="290076" cy="290076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375;p35">
            <a:extLst>
              <a:ext uri="{FF2B5EF4-FFF2-40B4-BE49-F238E27FC236}">
                <a16:creationId xmlns:a16="http://schemas.microsoft.com/office/drawing/2014/main" id="{49A36F63-B34F-7E16-E04C-A7919A780B86}"/>
              </a:ext>
            </a:extLst>
          </p:cNvPr>
          <p:cNvGrpSpPr/>
          <p:nvPr/>
        </p:nvGrpSpPr>
        <p:grpSpPr>
          <a:xfrm>
            <a:off x="-422966" y="3672663"/>
            <a:ext cx="4607034" cy="2788150"/>
            <a:chOff x="4318277" y="3433093"/>
            <a:chExt cx="2132787" cy="1290750"/>
          </a:xfrm>
        </p:grpSpPr>
        <p:sp>
          <p:nvSpPr>
            <p:cNvPr id="4" name="Google Shape;376;p35">
              <a:extLst>
                <a:ext uri="{FF2B5EF4-FFF2-40B4-BE49-F238E27FC236}">
                  <a16:creationId xmlns:a16="http://schemas.microsoft.com/office/drawing/2014/main" id="{5E5E895B-16AC-4977-EBF6-214817B4A7F1}"/>
                </a:ext>
              </a:extLst>
            </p:cNvPr>
            <p:cNvSpPr/>
            <p:nvPr/>
          </p:nvSpPr>
          <p:spPr>
            <a:xfrm>
              <a:off x="5586344" y="3588526"/>
              <a:ext cx="864720" cy="593522"/>
            </a:xfrm>
            <a:custGeom>
              <a:avLst/>
              <a:gdLst/>
              <a:ahLst/>
              <a:cxnLst/>
              <a:rect l="l" t="t" r="r" b="b"/>
              <a:pathLst>
                <a:path w="40982" h="28129" extrusionOk="0">
                  <a:moveTo>
                    <a:pt x="23928" y="1"/>
                  </a:moveTo>
                  <a:cubicBezTo>
                    <a:pt x="19259" y="1"/>
                    <a:pt x="15472" y="3787"/>
                    <a:pt x="15472" y="8457"/>
                  </a:cubicBezTo>
                  <a:cubicBezTo>
                    <a:pt x="15473" y="8859"/>
                    <a:pt x="15502" y="9259"/>
                    <a:pt x="15559" y="9656"/>
                  </a:cubicBezTo>
                  <a:cubicBezTo>
                    <a:pt x="14238" y="10165"/>
                    <a:pt x="13240" y="11322"/>
                    <a:pt x="12956" y="12739"/>
                  </a:cubicBezTo>
                  <a:cubicBezTo>
                    <a:pt x="12393" y="12880"/>
                    <a:pt x="11868" y="13145"/>
                    <a:pt x="11419" y="13514"/>
                  </a:cubicBezTo>
                  <a:cubicBezTo>
                    <a:pt x="11287" y="13503"/>
                    <a:pt x="11154" y="13496"/>
                    <a:pt x="11020" y="13496"/>
                  </a:cubicBezTo>
                  <a:cubicBezTo>
                    <a:pt x="8604" y="13496"/>
                    <a:pt x="6579" y="15163"/>
                    <a:pt x="6028" y="17409"/>
                  </a:cubicBezTo>
                  <a:cubicBezTo>
                    <a:pt x="3598" y="17490"/>
                    <a:pt x="1652" y="19485"/>
                    <a:pt x="1652" y="21935"/>
                  </a:cubicBezTo>
                  <a:cubicBezTo>
                    <a:pt x="1652" y="22452"/>
                    <a:pt x="1740" y="22965"/>
                    <a:pt x="1913" y="23451"/>
                  </a:cubicBezTo>
                  <a:cubicBezTo>
                    <a:pt x="827" y="23663"/>
                    <a:pt x="1" y="24623"/>
                    <a:pt x="0" y="25769"/>
                  </a:cubicBezTo>
                  <a:cubicBezTo>
                    <a:pt x="0" y="27067"/>
                    <a:pt x="1063" y="28129"/>
                    <a:pt x="2361" y="28129"/>
                  </a:cubicBezTo>
                  <a:lnTo>
                    <a:pt x="38622" y="28129"/>
                  </a:lnTo>
                  <a:cubicBezTo>
                    <a:pt x="39920" y="28129"/>
                    <a:pt x="40982" y="27067"/>
                    <a:pt x="40982" y="25769"/>
                  </a:cubicBezTo>
                  <a:cubicBezTo>
                    <a:pt x="40982" y="24469"/>
                    <a:pt x="39920" y="23407"/>
                    <a:pt x="38622" y="23407"/>
                  </a:cubicBezTo>
                  <a:lnTo>
                    <a:pt x="38549" y="23407"/>
                  </a:lnTo>
                  <a:cubicBezTo>
                    <a:pt x="38856" y="22886"/>
                    <a:pt x="39017" y="22293"/>
                    <a:pt x="39017" y="21689"/>
                  </a:cubicBezTo>
                  <a:cubicBezTo>
                    <a:pt x="39017" y="21456"/>
                    <a:pt x="38993" y="21223"/>
                    <a:pt x="38947" y="20996"/>
                  </a:cubicBezTo>
                  <a:cubicBezTo>
                    <a:pt x="40045" y="20427"/>
                    <a:pt x="40797" y="19284"/>
                    <a:pt x="40797" y="17962"/>
                  </a:cubicBezTo>
                  <a:cubicBezTo>
                    <a:pt x="40797" y="16224"/>
                    <a:pt x="39498" y="14793"/>
                    <a:pt x="37819" y="14578"/>
                  </a:cubicBezTo>
                  <a:cubicBezTo>
                    <a:pt x="37829" y="14442"/>
                    <a:pt x="37834" y="14306"/>
                    <a:pt x="37834" y="14167"/>
                  </a:cubicBezTo>
                  <a:cubicBezTo>
                    <a:pt x="37834" y="10995"/>
                    <a:pt x="35448" y="8381"/>
                    <a:pt x="32373" y="8020"/>
                  </a:cubicBezTo>
                  <a:cubicBezTo>
                    <a:pt x="32146" y="3552"/>
                    <a:pt x="28452" y="1"/>
                    <a:pt x="23928" y="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" name="Google Shape;377;p35">
              <a:extLst>
                <a:ext uri="{FF2B5EF4-FFF2-40B4-BE49-F238E27FC236}">
                  <a16:creationId xmlns:a16="http://schemas.microsoft.com/office/drawing/2014/main" id="{4FDDA8A6-72AE-B3EA-311C-18C9B9260604}"/>
                </a:ext>
              </a:extLst>
            </p:cNvPr>
            <p:cNvSpPr/>
            <p:nvPr/>
          </p:nvSpPr>
          <p:spPr>
            <a:xfrm>
              <a:off x="5579213" y="4130342"/>
              <a:ext cx="864741" cy="593501"/>
            </a:xfrm>
            <a:custGeom>
              <a:avLst/>
              <a:gdLst/>
              <a:ahLst/>
              <a:cxnLst/>
              <a:rect l="l" t="t" r="r" b="b"/>
              <a:pathLst>
                <a:path w="40983" h="28128" extrusionOk="0">
                  <a:moveTo>
                    <a:pt x="2362" y="0"/>
                  </a:moveTo>
                  <a:cubicBezTo>
                    <a:pt x="1064" y="0"/>
                    <a:pt x="1" y="1062"/>
                    <a:pt x="1" y="2360"/>
                  </a:cubicBezTo>
                  <a:cubicBezTo>
                    <a:pt x="1" y="3660"/>
                    <a:pt x="1064" y="4722"/>
                    <a:pt x="2362" y="4722"/>
                  </a:cubicBezTo>
                  <a:lnTo>
                    <a:pt x="2433" y="4722"/>
                  </a:lnTo>
                  <a:cubicBezTo>
                    <a:pt x="2007" y="5449"/>
                    <a:pt x="1866" y="6308"/>
                    <a:pt x="2037" y="7133"/>
                  </a:cubicBezTo>
                  <a:cubicBezTo>
                    <a:pt x="938" y="7701"/>
                    <a:pt x="186" y="8845"/>
                    <a:pt x="186" y="10167"/>
                  </a:cubicBezTo>
                  <a:cubicBezTo>
                    <a:pt x="186" y="11905"/>
                    <a:pt x="1484" y="13336"/>
                    <a:pt x="3163" y="13551"/>
                  </a:cubicBezTo>
                  <a:cubicBezTo>
                    <a:pt x="3155" y="13687"/>
                    <a:pt x="3148" y="13823"/>
                    <a:pt x="3148" y="13962"/>
                  </a:cubicBezTo>
                  <a:cubicBezTo>
                    <a:pt x="3148" y="17134"/>
                    <a:pt x="5535" y="19747"/>
                    <a:pt x="8610" y="20109"/>
                  </a:cubicBezTo>
                  <a:cubicBezTo>
                    <a:pt x="8838" y="24576"/>
                    <a:pt x="12531" y="28127"/>
                    <a:pt x="17054" y="28127"/>
                  </a:cubicBezTo>
                  <a:cubicBezTo>
                    <a:pt x="21725" y="28127"/>
                    <a:pt x="25510" y="24342"/>
                    <a:pt x="25510" y="19671"/>
                  </a:cubicBezTo>
                  <a:cubicBezTo>
                    <a:pt x="25510" y="19270"/>
                    <a:pt x="25482" y="18869"/>
                    <a:pt x="25424" y="18473"/>
                  </a:cubicBezTo>
                  <a:cubicBezTo>
                    <a:pt x="26744" y="17964"/>
                    <a:pt x="27744" y="16807"/>
                    <a:pt x="28026" y="15390"/>
                  </a:cubicBezTo>
                  <a:cubicBezTo>
                    <a:pt x="28589" y="15249"/>
                    <a:pt x="29115" y="14984"/>
                    <a:pt x="29563" y="14615"/>
                  </a:cubicBezTo>
                  <a:cubicBezTo>
                    <a:pt x="29695" y="14625"/>
                    <a:pt x="29828" y="14632"/>
                    <a:pt x="29963" y="14632"/>
                  </a:cubicBezTo>
                  <a:cubicBezTo>
                    <a:pt x="32378" y="14632"/>
                    <a:pt x="34404" y="12966"/>
                    <a:pt x="34954" y="10720"/>
                  </a:cubicBezTo>
                  <a:cubicBezTo>
                    <a:pt x="37386" y="10639"/>
                    <a:pt x="39331" y="8644"/>
                    <a:pt x="39331" y="6193"/>
                  </a:cubicBezTo>
                  <a:cubicBezTo>
                    <a:pt x="39332" y="5677"/>
                    <a:pt x="39243" y="5164"/>
                    <a:pt x="39070" y="4678"/>
                  </a:cubicBezTo>
                  <a:cubicBezTo>
                    <a:pt x="40155" y="4466"/>
                    <a:pt x="40982" y="3506"/>
                    <a:pt x="40982" y="2360"/>
                  </a:cubicBezTo>
                  <a:cubicBezTo>
                    <a:pt x="40982" y="1062"/>
                    <a:pt x="39919" y="0"/>
                    <a:pt x="38621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78;p35">
              <a:extLst>
                <a:ext uri="{FF2B5EF4-FFF2-40B4-BE49-F238E27FC236}">
                  <a16:creationId xmlns:a16="http://schemas.microsoft.com/office/drawing/2014/main" id="{7DA100B3-F762-21DC-BC0C-C16753E3CDD8}"/>
                </a:ext>
              </a:extLst>
            </p:cNvPr>
            <p:cNvSpPr/>
            <p:nvPr/>
          </p:nvSpPr>
          <p:spPr>
            <a:xfrm>
              <a:off x="5187197" y="4087467"/>
              <a:ext cx="864741" cy="593522"/>
            </a:xfrm>
            <a:custGeom>
              <a:avLst/>
              <a:gdLst/>
              <a:ahLst/>
              <a:cxnLst/>
              <a:rect l="l" t="t" r="r" b="b"/>
              <a:pathLst>
                <a:path w="40983" h="28129" extrusionOk="0">
                  <a:moveTo>
                    <a:pt x="2361" y="1"/>
                  </a:moveTo>
                  <a:cubicBezTo>
                    <a:pt x="1063" y="1"/>
                    <a:pt x="1" y="1064"/>
                    <a:pt x="1" y="2362"/>
                  </a:cubicBezTo>
                  <a:cubicBezTo>
                    <a:pt x="1" y="3661"/>
                    <a:pt x="1063" y="4723"/>
                    <a:pt x="2361" y="4723"/>
                  </a:cubicBezTo>
                  <a:lnTo>
                    <a:pt x="2433" y="4723"/>
                  </a:lnTo>
                  <a:cubicBezTo>
                    <a:pt x="2127" y="5244"/>
                    <a:pt x="1965" y="5838"/>
                    <a:pt x="1965" y="6442"/>
                  </a:cubicBezTo>
                  <a:cubicBezTo>
                    <a:pt x="1965" y="6674"/>
                    <a:pt x="1989" y="6906"/>
                    <a:pt x="2037" y="7135"/>
                  </a:cubicBezTo>
                  <a:cubicBezTo>
                    <a:pt x="937" y="7702"/>
                    <a:pt x="185" y="8847"/>
                    <a:pt x="185" y="10168"/>
                  </a:cubicBezTo>
                  <a:cubicBezTo>
                    <a:pt x="185" y="11906"/>
                    <a:pt x="1484" y="13337"/>
                    <a:pt x="3163" y="13552"/>
                  </a:cubicBezTo>
                  <a:cubicBezTo>
                    <a:pt x="3155" y="13689"/>
                    <a:pt x="3148" y="13825"/>
                    <a:pt x="3148" y="13963"/>
                  </a:cubicBezTo>
                  <a:cubicBezTo>
                    <a:pt x="3148" y="17135"/>
                    <a:pt x="5534" y="19748"/>
                    <a:pt x="8609" y="20111"/>
                  </a:cubicBezTo>
                  <a:cubicBezTo>
                    <a:pt x="8837" y="24577"/>
                    <a:pt x="12531" y="28128"/>
                    <a:pt x="17054" y="28128"/>
                  </a:cubicBezTo>
                  <a:cubicBezTo>
                    <a:pt x="21724" y="28128"/>
                    <a:pt x="25510" y="24343"/>
                    <a:pt x="25510" y="19673"/>
                  </a:cubicBezTo>
                  <a:cubicBezTo>
                    <a:pt x="25509" y="19272"/>
                    <a:pt x="25480" y="18871"/>
                    <a:pt x="25423" y="18474"/>
                  </a:cubicBezTo>
                  <a:cubicBezTo>
                    <a:pt x="26744" y="17966"/>
                    <a:pt x="27743" y="16808"/>
                    <a:pt x="28026" y="15392"/>
                  </a:cubicBezTo>
                  <a:cubicBezTo>
                    <a:pt x="28589" y="15250"/>
                    <a:pt x="29114" y="14985"/>
                    <a:pt x="29563" y="14617"/>
                  </a:cubicBezTo>
                  <a:cubicBezTo>
                    <a:pt x="29695" y="14626"/>
                    <a:pt x="29828" y="14633"/>
                    <a:pt x="29962" y="14633"/>
                  </a:cubicBezTo>
                  <a:cubicBezTo>
                    <a:pt x="32378" y="14633"/>
                    <a:pt x="34403" y="12967"/>
                    <a:pt x="34954" y="10721"/>
                  </a:cubicBezTo>
                  <a:cubicBezTo>
                    <a:pt x="37385" y="10640"/>
                    <a:pt x="39331" y="8646"/>
                    <a:pt x="39331" y="6195"/>
                  </a:cubicBezTo>
                  <a:cubicBezTo>
                    <a:pt x="39331" y="5678"/>
                    <a:pt x="39242" y="5166"/>
                    <a:pt x="39069" y="4679"/>
                  </a:cubicBezTo>
                  <a:cubicBezTo>
                    <a:pt x="40155" y="4467"/>
                    <a:pt x="40981" y="3507"/>
                    <a:pt x="40982" y="2362"/>
                  </a:cubicBezTo>
                  <a:cubicBezTo>
                    <a:pt x="40982" y="1063"/>
                    <a:pt x="39919" y="1"/>
                    <a:pt x="386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79;p35">
              <a:extLst>
                <a:ext uri="{FF2B5EF4-FFF2-40B4-BE49-F238E27FC236}">
                  <a16:creationId xmlns:a16="http://schemas.microsoft.com/office/drawing/2014/main" id="{A766BA9B-AF74-6D62-E40D-E858DA902827}"/>
                </a:ext>
              </a:extLst>
            </p:cNvPr>
            <p:cNvSpPr/>
            <p:nvPr/>
          </p:nvSpPr>
          <p:spPr>
            <a:xfrm>
              <a:off x="4416203" y="4161359"/>
              <a:ext cx="597257" cy="409931"/>
            </a:xfrm>
            <a:custGeom>
              <a:avLst/>
              <a:gdLst/>
              <a:ahLst/>
              <a:cxnLst/>
              <a:rect l="l" t="t" r="r" b="b"/>
              <a:pathLst>
                <a:path w="28306" h="19428" extrusionOk="0">
                  <a:moveTo>
                    <a:pt x="1631" y="1"/>
                  </a:moveTo>
                  <a:cubicBezTo>
                    <a:pt x="735" y="1"/>
                    <a:pt x="1" y="735"/>
                    <a:pt x="1" y="1631"/>
                  </a:cubicBezTo>
                  <a:cubicBezTo>
                    <a:pt x="1" y="2528"/>
                    <a:pt x="735" y="3261"/>
                    <a:pt x="1631" y="3261"/>
                  </a:cubicBezTo>
                  <a:lnTo>
                    <a:pt x="1680" y="3261"/>
                  </a:lnTo>
                  <a:cubicBezTo>
                    <a:pt x="1469" y="3622"/>
                    <a:pt x="1357" y="4031"/>
                    <a:pt x="1357" y="4449"/>
                  </a:cubicBezTo>
                  <a:cubicBezTo>
                    <a:pt x="1357" y="4609"/>
                    <a:pt x="1374" y="4769"/>
                    <a:pt x="1407" y="4927"/>
                  </a:cubicBezTo>
                  <a:cubicBezTo>
                    <a:pt x="621" y="5332"/>
                    <a:pt x="128" y="6140"/>
                    <a:pt x="128" y="7023"/>
                  </a:cubicBezTo>
                  <a:cubicBezTo>
                    <a:pt x="128" y="8222"/>
                    <a:pt x="1026" y="9210"/>
                    <a:pt x="2185" y="9360"/>
                  </a:cubicBezTo>
                  <a:cubicBezTo>
                    <a:pt x="2179" y="9453"/>
                    <a:pt x="2174" y="9547"/>
                    <a:pt x="2174" y="9643"/>
                  </a:cubicBezTo>
                  <a:cubicBezTo>
                    <a:pt x="2174" y="11834"/>
                    <a:pt x="3823" y="13639"/>
                    <a:pt x="5947" y="13890"/>
                  </a:cubicBezTo>
                  <a:cubicBezTo>
                    <a:pt x="6104" y="16974"/>
                    <a:pt x="8655" y="19428"/>
                    <a:pt x="11779" y="19428"/>
                  </a:cubicBezTo>
                  <a:cubicBezTo>
                    <a:pt x="15004" y="19428"/>
                    <a:pt x="17619" y="16813"/>
                    <a:pt x="17619" y="13587"/>
                  </a:cubicBezTo>
                  <a:cubicBezTo>
                    <a:pt x="17619" y="13310"/>
                    <a:pt x="17599" y="13033"/>
                    <a:pt x="17560" y="12758"/>
                  </a:cubicBezTo>
                  <a:cubicBezTo>
                    <a:pt x="18483" y="12403"/>
                    <a:pt x="19161" y="11600"/>
                    <a:pt x="19357" y="10630"/>
                  </a:cubicBezTo>
                  <a:cubicBezTo>
                    <a:pt x="19746" y="10532"/>
                    <a:pt x="20109" y="10349"/>
                    <a:pt x="20419" y="10094"/>
                  </a:cubicBezTo>
                  <a:cubicBezTo>
                    <a:pt x="20511" y="10102"/>
                    <a:pt x="20602" y="10106"/>
                    <a:pt x="20695" y="10106"/>
                  </a:cubicBezTo>
                  <a:cubicBezTo>
                    <a:pt x="22363" y="10106"/>
                    <a:pt x="23762" y="8955"/>
                    <a:pt x="24142" y="7404"/>
                  </a:cubicBezTo>
                  <a:cubicBezTo>
                    <a:pt x="25821" y="7348"/>
                    <a:pt x="27165" y="5971"/>
                    <a:pt x="27165" y="4278"/>
                  </a:cubicBezTo>
                  <a:cubicBezTo>
                    <a:pt x="27165" y="3921"/>
                    <a:pt x="27104" y="3567"/>
                    <a:pt x="26985" y="3231"/>
                  </a:cubicBezTo>
                  <a:cubicBezTo>
                    <a:pt x="27734" y="3085"/>
                    <a:pt x="28305" y="2421"/>
                    <a:pt x="28305" y="1631"/>
                  </a:cubicBezTo>
                  <a:cubicBezTo>
                    <a:pt x="28305" y="735"/>
                    <a:pt x="27572" y="1"/>
                    <a:pt x="266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80;p35">
              <a:extLst>
                <a:ext uri="{FF2B5EF4-FFF2-40B4-BE49-F238E27FC236}">
                  <a16:creationId xmlns:a16="http://schemas.microsoft.com/office/drawing/2014/main" id="{C4245EC1-A805-01EE-2B73-FBAF175C0B3B}"/>
                </a:ext>
              </a:extLst>
            </p:cNvPr>
            <p:cNvSpPr/>
            <p:nvPr/>
          </p:nvSpPr>
          <p:spPr>
            <a:xfrm>
              <a:off x="4318277" y="3635885"/>
              <a:ext cx="864699" cy="593522"/>
            </a:xfrm>
            <a:custGeom>
              <a:avLst/>
              <a:gdLst/>
              <a:ahLst/>
              <a:cxnLst/>
              <a:rect l="l" t="t" r="r" b="b"/>
              <a:pathLst>
                <a:path w="40981" h="28129" extrusionOk="0">
                  <a:moveTo>
                    <a:pt x="17054" y="0"/>
                  </a:moveTo>
                  <a:cubicBezTo>
                    <a:pt x="12530" y="0"/>
                    <a:pt x="8836" y="3552"/>
                    <a:pt x="8609" y="8019"/>
                  </a:cubicBezTo>
                  <a:cubicBezTo>
                    <a:pt x="5534" y="8381"/>
                    <a:pt x="3147" y="10994"/>
                    <a:pt x="3147" y="14167"/>
                  </a:cubicBezTo>
                  <a:cubicBezTo>
                    <a:pt x="3147" y="14305"/>
                    <a:pt x="3154" y="14442"/>
                    <a:pt x="3163" y="14578"/>
                  </a:cubicBezTo>
                  <a:cubicBezTo>
                    <a:pt x="1484" y="14793"/>
                    <a:pt x="184" y="16224"/>
                    <a:pt x="184" y="17961"/>
                  </a:cubicBezTo>
                  <a:cubicBezTo>
                    <a:pt x="184" y="19283"/>
                    <a:pt x="937" y="20427"/>
                    <a:pt x="2035" y="20995"/>
                  </a:cubicBezTo>
                  <a:cubicBezTo>
                    <a:pt x="1989" y="21223"/>
                    <a:pt x="1965" y="21456"/>
                    <a:pt x="1965" y="21688"/>
                  </a:cubicBezTo>
                  <a:cubicBezTo>
                    <a:pt x="1965" y="22292"/>
                    <a:pt x="2126" y="22885"/>
                    <a:pt x="2431" y="23407"/>
                  </a:cubicBezTo>
                  <a:lnTo>
                    <a:pt x="2361" y="23407"/>
                  </a:lnTo>
                  <a:cubicBezTo>
                    <a:pt x="1062" y="23407"/>
                    <a:pt x="0" y="24469"/>
                    <a:pt x="0" y="25767"/>
                  </a:cubicBezTo>
                  <a:cubicBezTo>
                    <a:pt x="0" y="27065"/>
                    <a:pt x="1062" y="28128"/>
                    <a:pt x="2361" y="28128"/>
                  </a:cubicBezTo>
                  <a:lnTo>
                    <a:pt x="38621" y="28128"/>
                  </a:lnTo>
                  <a:cubicBezTo>
                    <a:pt x="39919" y="28128"/>
                    <a:pt x="40981" y="27066"/>
                    <a:pt x="40981" y="25767"/>
                  </a:cubicBezTo>
                  <a:cubicBezTo>
                    <a:pt x="40981" y="24623"/>
                    <a:pt x="40155" y="23663"/>
                    <a:pt x="39069" y="23451"/>
                  </a:cubicBezTo>
                  <a:cubicBezTo>
                    <a:pt x="39242" y="22964"/>
                    <a:pt x="39330" y="22452"/>
                    <a:pt x="39330" y="21934"/>
                  </a:cubicBezTo>
                  <a:cubicBezTo>
                    <a:pt x="39330" y="19484"/>
                    <a:pt x="37384" y="17490"/>
                    <a:pt x="34954" y="17409"/>
                  </a:cubicBezTo>
                  <a:cubicBezTo>
                    <a:pt x="34403" y="15163"/>
                    <a:pt x="32378" y="13496"/>
                    <a:pt x="29962" y="13496"/>
                  </a:cubicBezTo>
                  <a:cubicBezTo>
                    <a:pt x="29828" y="13496"/>
                    <a:pt x="29695" y="13503"/>
                    <a:pt x="29563" y="13514"/>
                  </a:cubicBezTo>
                  <a:cubicBezTo>
                    <a:pt x="29114" y="13145"/>
                    <a:pt x="28589" y="12880"/>
                    <a:pt x="28025" y="12738"/>
                  </a:cubicBezTo>
                  <a:cubicBezTo>
                    <a:pt x="27742" y="11322"/>
                    <a:pt x="26744" y="10164"/>
                    <a:pt x="25423" y="9656"/>
                  </a:cubicBezTo>
                  <a:cubicBezTo>
                    <a:pt x="25480" y="9258"/>
                    <a:pt x="25508" y="8858"/>
                    <a:pt x="25510" y="8456"/>
                  </a:cubicBezTo>
                  <a:cubicBezTo>
                    <a:pt x="25510" y="3787"/>
                    <a:pt x="21723" y="0"/>
                    <a:pt x="17054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81;p35">
              <a:extLst>
                <a:ext uri="{FF2B5EF4-FFF2-40B4-BE49-F238E27FC236}">
                  <a16:creationId xmlns:a16="http://schemas.microsoft.com/office/drawing/2014/main" id="{FD7AAAFF-8073-C374-6B89-F3C7146DCBCE}"/>
                </a:ext>
              </a:extLst>
            </p:cNvPr>
            <p:cNvSpPr/>
            <p:nvPr/>
          </p:nvSpPr>
          <p:spPr>
            <a:xfrm>
              <a:off x="5789686" y="3971501"/>
              <a:ext cx="377057" cy="69377"/>
            </a:xfrm>
            <a:custGeom>
              <a:avLst/>
              <a:gdLst/>
              <a:ahLst/>
              <a:cxnLst/>
              <a:rect l="l" t="t" r="r" b="b"/>
              <a:pathLst>
                <a:path w="17870" h="3288" extrusionOk="0">
                  <a:moveTo>
                    <a:pt x="9569" y="0"/>
                  </a:moveTo>
                  <a:lnTo>
                    <a:pt x="0" y="3287"/>
                  </a:lnTo>
                  <a:lnTo>
                    <a:pt x="8422" y="3287"/>
                  </a:lnTo>
                  <a:lnTo>
                    <a:pt x="17870" y="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" name="Google Shape;382;p35">
              <a:extLst>
                <a:ext uri="{FF2B5EF4-FFF2-40B4-BE49-F238E27FC236}">
                  <a16:creationId xmlns:a16="http://schemas.microsoft.com/office/drawing/2014/main" id="{D3FDD779-7E02-BE04-B933-9F883CE4C8EB}"/>
                </a:ext>
              </a:extLst>
            </p:cNvPr>
            <p:cNvSpPr/>
            <p:nvPr/>
          </p:nvSpPr>
          <p:spPr>
            <a:xfrm>
              <a:off x="4741881" y="3672282"/>
              <a:ext cx="106471" cy="89337"/>
            </a:xfrm>
            <a:custGeom>
              <a:avLst/>
              <a:gdLst/>
              <a:ahLst/>
              <a:cxnLst/>
              <a:rect l="l" t="t" r="r" b="b"/>
              <a:pathLst>
                <a:path w="5046" h="4234" extrusionOk="0">
                  <a:moveTo>
                    <a:pt x="1294" y="0"/>
                  </a:moveTo>
                  <a:cubicBezTo>
                    <a:pt x="999" y="0"/>
                    <a:pt x="683" y="99"/>
                    <a:pt x="480" y="444"/>
                  </a:cubicBezTo>
                  <a:cubicBezTo>
                    <a:pt x="1" y="1255"/>
                    <a:pt x="2329" y="3954"/>
                    <a:pt x="2329" y="3954"/>
                  </a:cubicBezTo>
                  <a:cubicBezTo>
                    <a:pt x="2329" y="3954"/>
                    <a:pt x="3123" y="4234"/>
                    <a:pt x="3758" y="4234"/>
                  </a:cubicBezTo>
                  <a:cubicBezTo>
                    <a:pt x="4515" y="4234"/>
                    <a:pt x="5046" y="3837"/>
                    <a:pt x="3737" y="2098"/>
                  </a:cubicBezTo>
                  <a:lnTo>
                    <a:pt x="2053" y="181"/>
                  </a:lnTo>
                  <a:cubicBezTo>
                    <a:pt x="2053" y="181"/>
                    <a:pt x="1692" y="0"/>
                    <a:pt x="1294" y="0"/>
                  </a:cubicBezTo>
                  <a:close/>
                </a:path>
              </a:pathLst>
            </a:custGeom>
            <a:solidFill>
              <a:srgbClr val="F0A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83;p35">
              <a:extLst>
                <a:ext uri="{FF2B5EF4-FFF2-40B4-BE49-F238E27FC236}">
                  <a16:creationId xmlns:a16="http://schemas.microsoft.com/office/drawing/2014/main" id="{C1061A58-364C-F478-F758-92B54D874754}"/>
                </a:ext>
              </a:extLst>
            </p:cNvPr>
            <p:cNvSpPr/>
            <p:nvPr/>
          </p:nvSpPr>
          <p:spPr>
            <a:xfrm>
              <a:off x="4604858" y="3615059"/>
              <a:ext cx="192010" cy="144873"/>
            </a:xfrm>
            <a:custGeom>
              <a:avLst/>
              <a:gdLst/>
              <a:ahLst/>
              <a:cxnLst/>
              <a:rect l="l" t="t" r="r" b="b"/>
              <a:pathLst>
                <a:path w="9100" h="6866" extrusionOk="0">
                  <a:moveTo>
                    <a:pt x="6777" y="0"/>
                  </a:moveTo>
                  <a:cubicBezTo>
                    <a:pt x="6740" y="0"/>
                    <a:pt x="6708" y="11"/>
                    <a:pt x="6682" y="32"/>
                  </a:cubicBezTo>
                  <a:cubicBezTo>
                    <a:pt x="6265" y="377"/>
                    <a:pt x="5636" y="947"/>
                    <a:pt x="3434" y="2519"/>
                  </a:cubicBezTo>
                  <a:cubicBezTo>
                    <a:pt x="1231" y="4091"/>
                    <a:pt x="0" y="5810"/>
                    <a:pt x="0" y="5810"/>
                  </a:cubicBezTo>
                  <a:cubicBezTo>
                    <a:pt x="0" y="5810"/>
                    <a:pt x="555" y="6601"/>
                    <a:pt x="1246" y="6831"/>
                  </a:cubicBezTo>
                  <a:cubicBezTo>
                    <a:pt x="1316" y="6854"/>
                    <a:pt x="1386" y="6865"/>
                    <a:pt x="1457" y="6865"/>
                  </a:cubicBezTo>
                  <a:cubicBezTo>
                    <a:pt x="2088" y="6865"/>
                    <a:pt x="2806" y="6003"/>
                    <a:pt x="4355" y="5265"/>
                  </a:cubicBezTo>
                  <a:cubicBezTo>
                    <a:pt x="5290" y="4819"/>
                    <a:pt x="6062" y="4717"/>
                    <a:pt x="6573" y="4717"/>
                  </a:cubicBezTo>
                  <a:cubicBezTo>
                    <a:pt x="7003" y="4717"/>
                    <a:pt x="7247" y="4789"/>
                    <a:pt x="7247" y="4789"/>
                  </a:cubicBezTo>
                  <a:cubicBezTo>
                    <a:pt x="7697" y="3817"/>
                    <a:pt x="8808" y="2988"/>
                    <a:pt x="8808" y="2988"/>
                  </a:cubicBezTo>
                  <a:cubicBezTo>
                    <a:pt x="9100" y="2287"/>
                    <a:pt x="7341" y="0"/>
                    <a:pt x="6777" y="0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84;p35">
              <a:extLst>
                <a:ext uri="{FF2B5EF4-FFF2-40B4-BE49-F238E27FC236}">
                  <a16:creationId xmlns:a16="http://schemas.microsoft.com/office/drawing/2014/main" id="{F8F979CB-DCAF-6510-00F2-625AD1FD4BDB}"/>
                </a:ext>
              </a:extLst>
            </p:cNvPr>
            <p:cNvSpPr/>
            <p:nvPr/>
          </p:nvSpPr>
          <p:spPr>
            <a:xfrm>
              <a:off x="4628025" y="3854776"/>
              <a:ext cx="154157" cy="68533"/>
            </a:xfrm>
            <a:custGeom>
              <a:avLst/>
              <a:gdLst/>
              <a:ahLst/>
              <a:cxnLst/>
              <a:rect l="l" t="t" r="r" b="b"/>
              <a:pathLst>
                <a:path w="7306" h="3248" extrusionOk="0">
                  <a:moveTo>
                    <a:pt x="1351" y="1"/>
                  </a:moveTo>
                  <a:cubicBezTo>
                    <a:pt x="1351" y="1"/>
                    <a:pt x="126" y="5"/>
                    <a:pt x="63" y="945"/>
                  </a:cubicBezTo>
                  <a:cubicBezTo>
                    <a:pt x="0" y="1884"/>
                    <a:pt x="3294" y="3247"/>
                    <a:pt x="3294" y="3247"/>
                  </a:cubicBezTo>
                  <a:cubicBezTo>
                    <a:pt x="3294" y="3247"/>
                    <a:pt x="7305" y="2730"/>
                    <a:pt x="3717" y="956"/>
                  </a:cubicBezTo>
                  <a:lnTo>
                    <a:pt x="1351" y="1"/>
                  </a:lnTo>
                  <a:close/>
                </a:path>
              </a:pathLst>
            </a:custGeom>
            <a:solidFill>
              <a:srgbClr val="F0A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85;p35">
              <a:extLst>
                <a:ext uri="{FF2B5EF4-FFF2-40B4-BE49-F238E27FC236}">
                  <a16:creationId xmlns:a16="http://schemas.microsoft.com/office/drawing/2014/main" id="{827ED3B3-18FD-86EA-1274-0E335AC44B40}"/>
                </a:ext>
              </a:extLst>
            </p:cNvPr>
            <p:cNvSpPr/>
            <p:nvPr/>
          </p:nvSpPr>
          <p:spPr>
            <a:xfrm>
              <a:off x="4523116" y="3816374"/>
              <a:ext cx="139218" cy="182283"/>
            </a:xfrm>
            <a:custGeom>
              <a:avLst/>
              <a:gdLst/>
              <a:ahLst/>
              <a:cxnLst/>
              <a:rect l="l" t="t" r="r" b="b"/>
              <a:pathLst>
                <a:path w="6598" h="8639" extrusionOk="0">
                  <a:moveTo>
                    <a:pt x="3624" y="0"/>
                  </a:moveTo>
                  <a:cubicBezTo>
                    <a:pt x="3492" y="0"/>
                    <a:pt x="3401" y="33"/>
                    <a:pt x="3369" y="106"/>
                  </a:cubicBezTo>
                  <a:cubicBezTo>
                    <a:pt x="3152" y="600"/>
                    <a:pt x="2847" y="1392"/>
                    <a:pt x="1587" y="3787"/>
                  </a:cubicBezTo>
                  <a:cubicBezTo>
                    <a:pt x="327" y="6182"/>
                    <a:pt x="1" y="8271"/>
                    <a:pt x="1" y="8271"/>
                  </a:cubicBezTo>
                  <a:cubicBezTo>
                    <a:pt x="1" y="8271"/>
                    <a:pt x="686" y="8639"/>
                    <a:pt x="1347" y="8639"/>
                  </a:cubicBezTo>
                  <a:cubicBezTo>
                    <a:pt x="1423" y="8639"/>
                    <a:pt x="1499" y="8634"/>
                    <a:pt x="1574" y="8623"/>
                  </a:cubicBezTo>
                  <a:cubicBezTo>
                    <a:pt x="2293" y="8518"/>
                    <a:pt x="2475" y="7334"/>
                    <a:pt x="3645" y="5826"/>
                  </a:cubicBezTo>
                  <a:cubicBezTo>
                    <a:pt x="4814" y="4317"/>
                    <a:pt x="6015" y="4100"/>
                    <a:pt x="6015" y="4100"/>
                  </a:cubicBezTo>
                  <a:cubicBezTo>
                    <a:pt x="5979" y="3029"/>
                    <a:pt x="6598" y="1790"/>
                    <a:pt x="6598" y="1789"/>
                  </a:cubicBezTo>
                  <a:cubicBezTo>
                    <a:pt x="6549" y="1099"/>
                    <a:pt x="4391" y="0"/>
                    <a:pt x="3624" y="0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86;p35">
              <a:extLst>
                <a:ext uri="{FF2B5EF4-FFF2-40B4-BE49-F238E27FC236}">
                  <a16:creationId xmlns:a16="http://schemas.microsoft.com/office/drawing/2014/main" id="{C615CE5F-F817-D952-FC08-617A2AD63279}"/>
                </a:ext>
              </a:extLst>
            </p:cNvPr>
            <p:cNvSpPr/>
            <p:nvPr/>
          </p:nvSpPr>
          <p:spPr>
            <a:xfrm>
              <a:off x="5633272" y="3835026"/>
              <a:ext cx="185342" cy="171037"/>
            </a:xfrm>
            <a:custGeom>
              <a:avLst/>
              <a:gdLst/>
              <a:ahLst/>
              <a:cxnLst/>
              <a:rect l="l" t="t" r="r" b="b"/>
              <a:pathLst>
                <a:path w="8784" h="8106" extrusionOk="0">
                  <a:moveTo>
                    <a:pt x="2729" y="1"/>
                  </a:moveTo>
                  <a:cubicBezTo>
                    <a:pt x="1110" y="1"/>
                    <a:pt x="1" y="1377"/>
                    <a:pt x="1" y="1377"/>
                  </a:cubicBezTo>
                  <a:cubicBezTo>
                    <a:pt x="1" y="1377"/>
                    <a:pt x="3081" y="6996"/>
                    <a:pt x="4444" y="7704"/>
                  </a:cubicBezTo>
                  <a:cubicBezTo>
                    <a:pt x="4963" y="7974"/>
                    <a:pt x="5568" y="8106"/>
                    <a:pt x="6145" y="8106"/>
                  </a:cubicBezTo>
                  <a:cubicBezTo>
                    <a:pt x="7086" y="8106"/>
                    <a:pt x="7956" y="7756"/>
                    <a:pt x="8272" y="7081"/>
                  </a:cubicBezTo>
                  <a:cubicBezTo>
                    <a:pt x="8784" y="5991"/>
                    <a:pt x="4914" y="867"/>
                    <a:pt x="4914" y="867"/>
                  </a:cubicBezTo>
                  <a:cubicBezTo>
                    <a:pt x="4128" y="228"/>
                    <a:pt x="3387" y="1"/>
                    <a:pt x="2729" y="1"/>
                  </a:cubicBezTo>
                  <a:close/>
                </a:path>
              </a:pathLst>
            </a:custGeom>
            <a:solidFill>
              <a:srgbClr val="E3B3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87;p35">
              <a:extLst>
                <a:ext uri="{FF2B5EF4-FFF2-40B4-BE49-F238E27FC236}">
                  <a16:creationId xmlns:a16="http://schemas.microsoft.com/office/drawing/2014/main" id="{30620026-75BB-19A9-33CB-9B90DA38FB55}"/>
                </a:ext>
              </a:extLst>
            </p:cNvPr>
            <p:cNvSpPr/>
            <p:nvPr/>
          </p:nvSpPr>
          <p:spPr>
            <a:xfrm>
              <a:off x="5574171" y="3721276"/>
              <a:ext cx="162786" cy="173273"/>
            </a:xfrm>
            <a:custGeom>
              <a:avLst/>
              <a:gdLst/>
              <a:ahLst/>
              <a:cxnLst/>
              <a:rect l="l" t="t" r="r" b="b"/>
              <a:pathLst>
                <a:path w="7715" h="8212" extrusionOk="0">
                  <a:moveTo>
                    <a:pt x="3799" y="0"/>
                  </a:moveTo>
                  <a:cubicBezTo>
                    <a:pt x="2229" y="0"/>
                    <a:pt x="439" y="1675"/>
                    <a:pt x="253" y="2972"/>
                  </a:cubicBezTo>
                  <a:cubicBezTo>
                    <a:pt x="0" y="4736"/>
                    <a:pt x="3715" y="8208"/>
                    <a:pt x="3715" y="8208"/>
                  </a:cubicBezTo>
                  <a:cubicBezTo>
                    <a:pt x="3748" y="8210"/>
                    <a:pt x="3781" y="8211"/>
                    <a:pt x="3815" y="8211"/>
                  </a:cubicBezTo>
                  <a:cubicBezTo>
                    <a:pt x="5307" y="8211"/>
                    <a:pt x="7715" y="6258"/>
                    <a:pt x="7715" y="6258"/>
                  </a:cubicBezTo>
                  <a:cubicBezTo>
                    <a:pt x="7280" y="3423"/>
                    <a:pt x="5322" y="745"/>
                    <a:pt x="5322" y="745"/>
                  </a:cubicBezTo>
                  <a:cubicBezTo>
                    <a:pt x="4899" y="217"/>
                    <a:pt x="4363" y="0"/>
                    <a:pt x="3799" y="0"/>
                  </a:cubicBezTo>
                  <a:close/>
                </a:path>
              </a:pathLst>
            </a:custGeom>
            <a:solidFill>
              <a:srgbClr val="7E64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88;p35">
              <a:extLst>
                <a:ext uri="{FF2B5EF4-FFF2-40B4-BE49-F238E27FC236}">
                  <a16:creationId xmlns:a16="http://schemas.microsoft.com/office/drawing/2014/main" id="{9E976BB7-EE75-3F77-2B58-18F50324D1E4}"/>
                </a:ext>
              </a:extLst>
            </p:cNvPr>
            <p:cNvSpPr/>
            <p:nvPr/>
          </p:nvSpPr>
          <p:spPr>
            <a:xfrm>
              <a:off x="5715119" y="3922591"/>
              <a:ext cx="283457" cy="101449"/>
            </a:xfrm>
            <a:custGeom>
              <a:avLst/>
              <a:gdLst/>
              <a:ahLst/>
              <a:cxnLst/>
              <a:rect l="l" t="t" r="r" b="b"/>
              <a:pathLst>
                <a:path w="13434" h="4808" extrusionOk="0">
                  <a:moveTo>
                    <a:pt x="12305" y="0"/>
                  </a:moveTo>
                  <a:cubicBezTo>
                    <a:pt x="10621" y="0"/>
                    <a:pt x="2906" y="860"/>
                    <a:pt x="2906" y="860"/>
                  </a:cubicBezTo>
                  <a:cubicBezTo>
                    <a:pt x="2893" y="854"/>
                    <a:pt x="2877" y="851"/>
                    <a:pt x="2859" y="851"/>
                  </a:cubicBezTo>
                  <a:cubicBezTo>
                    <a:pt x="2559" y="851"/>
                    <a:pt x="1614" y="1692"/>
                    <a:pt x="828" y="2447"/>
                  </a:cubicBezTo>
                  <a:cubicBezTo>
                    <a:pt x="0" y="3242"/>
                    <a:pt x="444" y="4699"/>
                    <a:pt x="1586" y="4803"/>
                  </a:cubicBezTo>
                  <a:cubicBezTo>
                    <a:pt x="1622" y="4806"/>
                    <a:pt x="1658" y="4807"/>
                    <a:pt x="1693" y="4807"/>
                  </a:cubicBezTo>
                  <a:cubicBezTo>
                    <a:pt x="1841" y="4807"/>
                    <a:pt x="1985" y="4779"/>
                    <a:pt x="2121" y="4712"/>
                  </a:cubicBezTo>
                  <a:cubicBezTo>
                    <a:pt x="3133" y="4218"/>
                    <a:pt x="11335" y="2816"/>
                    <a:pt x="12559" y="1600"/>
                  </a:cubicBezTo>
                  <a:cubicBezTo>
                    <a:pt x="13215" y="949"/>
                    <a:pt x="13433" y="142"/>
                    <a:pt x="12556" y="12"/>
                  </a:cubicBezTo>
                  <a:cubicBezTo>
                    <a:pt x="12501" y="4"/>
                    <a:pt x="12416" y="0"/>
                    <a:pt x="12305" y="0"/>
                  </a:cubicBezTo>
                  <a:close/>
                </a:path>
              </a:pathLst>
            </a:custGeom>
            <a:solidFill>
              <a:srgbClr val="E3B3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89;p35">
              <a:extLst>
                <a:ext uri="{FF2B5EF4-FFF2-40B4-BE49-F238E27FC236}">
                  <a16:creationId xmlns:a16="http://schemas.microsoft.com/office/drawing/2014/main" id="{1FDA6218-1519-EF55-74E4-847393B3D895}"/>
                </a:ext>
              </a:extLst>
            </p:cNvPr>
            <p:cNvSpPr/>
            <p:nvPr/>
          </p:nvSpPr>
          <p:spPr>
            <a:xfrm>
              <a:off x="5952852" y="3913582"/>
              <a:ext cx="101217" cy="63722"/>
            </a:xfrm>
            <a:custGeom>
              <a:avLst/>
              <a:gdLst/>
              <a:ahLst/>
              <a:cxnLst/>
              <a:rect l="l" t="t" r="r" b="b"/>
              <a:pathLst>
                <a:path w="4797" h="3020" extrusionOk="0">
                  <a:moveTo>
                    <a:pt x="3907" y="1"/>
                  </a:moveTo>
                  <a:cubicBezTo>
                    <a:pt x="3366" y="1"/>
                    <a:pt x="392" y="454"/>
                    <a:pt x="392" y="454"/>
                  </a:cubicBezTo>
                  <a:cubicBezTo>
                    <a:pt x="1" y="1014"/>
                    <a:pt x="578" y="1845"/>
                    <a:pt x="578" y="1845"/>
                  </a:cubicBezTo>
                  <a:cubicBezTo>
                    <a:pt x="578" y="1845"/>
                    <a:pt x="2548" y="3020"/>
                    <a:pt x="3652" y="3020"/>
                  </a:cubicBezTo>
                  <a:cubicBezTo>
                    <a:pt x="3970" y="3020"/>
                    <a:pt x="4216" y="2922"/>
                    <a:pt x="4322" y="2671"/>
                  </a:cubicBezTo>
                  <a:cubicBezTo>
                    <a:pt x="4796" y="1547"/>
                    <a:pt x="4388" y="20"/>
                    <a:pt x="3936" y="1"/>
                  </a:cubicBezTo>
                  <a:cubicBezTo>
                    <a:pt x="3928" y="1"/>
                    <a:pt x="3918" y="1"/>
                    <a:pt x="3907" y="1"/>
                  </a:cubicBezTo>
                  <a:close/>
                </a:path>
              </a:pathLst>
            </a:custGeom>
            <a:solidFill>
              <a:srgbClr val="E3B3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90;p35">
              <a:extLst>
                <a:ext uri="{FF2B5EF4-FFF2-40B4-BE49-F238E27FC236}">
                  <a16:creationId xmlns:a16="http://schemas.microsoft.com/office/drawing/2014/main" id="{8C96F05F-50A6-4E90-C638-CA66882C3BB2}"/>
                </a:ext>
              </a:extLst>
            </p:cNvPr>
            <p:cNvSpPr/>
            <p:nvPr/>
          </p:nvSpPr>
          <p:spPr>
            <a:xfrm>
              <a:off x="6029825" y="3953651"/>
              <a:ext cx="51695" cy="45154"/>
            </a:xfrm>
            <a:custGeom>
              <a:avLst/>
              <a:gdLst/>
              <a:ahLst/>
              <a:cxnLst/>
              <a:rect l="l" t="t" r="r" b="b"/>
              <a:pathLst>
                <a:path w="2450" h="2140" extrusionOk="0">
                  <a:moveTo>
                    <a:pt x="304" y="1"/>
                  </a:moveTo>
                  <a:cubicBezTo>
                    <a:pt x="304" y="1"/>
                    <a:pt x="1" y="581"/>
                    <a:pt x="256" y="922"/>
                  </a:cubicBezTo>
                  <a:cubicBezTo>
                    <a:pt x="256" y="922"/>
                    <a:pt x="799" y="1227"/>
                    <a:pt x="1165" y="1227"/>
                  </a:cubicBezTo>
                  <a:cubicBezTo>
                    <a:pt x="1186" y="1227"/>
                    <a:pt x="1206" y="1226"/>
                    <a:pt x="1225" y="1224"/>
                  </a:cubicBezTo>
                  <a:cubicBezTo>
                    <a:pt x="1225" y="1224"/>
                    <a:pt x="1408" y="1461"/>
                    <a:pt x="1627" y="1571"/>
                  </a:cubicBezTo>
                  <a:cubicBezTo>
                    <a:pt x="1627" y="1571"/>
                    <a:pt x="1886" y="2086"/>
                    <a:pt x="2181" y="2137"/>
                  </a:cubicBezTo>
                  <a:cubicBezTo>
                    <a:pt x="2191" y="2139"/>
                    <a:pt x="2201" y="2139"/>
                    <a:pt x="2210" y="2139"/>
                  </a:cubicBezTo>
                  <a:cubicBezTo>
                    <a:pt x="2450" y="2139"/>
                    <a:pt x="2110" y="1501"/>
                    <a:pt x="2110" y="1501"/>
                  </a:cubicBezTo>
                  <a:cubicBezTo>
                    <a:pt x="2110" y="1501"/>
                    <a:pt x="1889" y="950"/>
                    <a:pt x="1502" y="767"/>
                  </a:cubicBezTo>
                  <a:cubicBezTo>
                    <a:pt x="1114" y="585"/>
                    <a:pt x="304" y="1"/>
                    <a:pt x="304" y="1"/>
                  </a:cubicBezTo>
                  <a:close/>
                </a:path>
              </a:pathLst>
            </a:custGeom>
            <a:solidFill>
              <a:srgbClr val="E3B3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91;p35">
              <a:extLst>
                <a:ext uri="{FF2B5EF4-FFF2-40B4-BE49-F238E27FC236}">
                  <a16:creationId xmlns:a16="http://schemas.microsoft.com/office/drawing/2014/main" id="{DD1C8444-FE3A-B333-340F-40D0AF58C292}"/>
                </a:ext>
              </a:extLst>
            </p:cNvPr>
            <p:cNvSpPr/>
            <p:nvPr/>
          </p:nvSpPr>
          <p:spPr>
            <a:xfrm>
              <a:off x="6034425" y="3926221"/>
              <a:ext cx="71191" cy="49036"/>
            </a:xfrm>
            <a:custGeom>
              <a:avLst/>
              <a:gdLst/>
              <a:ahLst/>
              <a:cxnLst/>
              <a:rect l="l" t="t" r="r" b="b"/>
              <a:pathLst>
                <a:path w="3374" h="2324" extrusionOk="0">
                  <a:moveTo>
                    <a:pt x="243" y="1"/>
                  </a:moveTo>
                  <a:lnTo>
                    <a:pt x="243" y="1"/>
                  </a:lnTo>
                  <a:cubicBezTo>
                    <a:pt x="0" y="119"/>
                    <a:pt x="113" y="685"/>
                    <a:pt x="262" y="936"/>
                  </a:cubicBezTo>
                  <a:cubicBezTo>
                    <a:pt x="359" y="1100"/>
                    <a:pt x="838" y="1129"/>
                    <a:pt x="1162" y="1129"/>
                  </a:cubicBezTo>
                  <a:cubicBezTo>
                    <a:pt x="1337" y="1129"/>
                    <a:pt x="1466" y="1121"/>
                    <a:pt x="1466" y="1121"/>
                  </a:cubicBezTo>
                  <a:cubicBezTo>
                    <a:pt x="1571" y="1250"/>
                    <a:pt x="2580" y="1791"/>
                    <a:pt x="2580" y="1791"/>
                  </a:cubicBezTo>
                  <a:cubicBezTo>
                    <a:pt x="2580" y="1791"/>
                    <a:pt x="2860" y="2323"/>
                    <a:pt x="3011" y="2323"/>
                  </a:cubicBezTo>
                  <a:cubicBezTo>
                    <a:pt x="3020" y="2323"/>
                    <a:pt x="3028" y="2322"/>
                    <a:pt x="3036" y="2318"/>
                  </a:cubicBezTo>
                  <a:cubicBezTo>
                    <a:pt x="3374" y="2154"/>
                    <a:pt x="2953" y="1589"/>
                    <a:pt x="2780" y="1349"/>
                  </a:cubicBezTo>
                  <a:cubicBezTo>
                    <a:pt x="2606" y="1109"/>
                    <a:pt x="1700" y="434"/>
                    <a:pt x="1572" y="415"/>
                  </a:cubicBezTo>
                  <a:cubicBezTo>
                    <a:pt x="1443" y="396"/>
                    <a:pt x="243" y="1"/>
                    <a:pt x="243" y="1"/>
                  </a:cubicBezTo>
                  <a:close/>
                </a:path>
              </a:pathLst>
            </a:custGeom>
            <a:solidFill>
              <a:srgbClr val="E3B3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92;p35">
              <a:extLst>
                <a:ext uri="{FF2B5EF4-FFF2-40B4-BE49-F238E27FC236}">
                  <a16:creationId xmlns:a16="http://schemas.microsoft.com/office/drawing/2014/main" id="{1D630A2F-69C9-AECD-88DE-7C21F710D30F}"/>
                </a:ext>
              </a:extLst>
            </p:cNvPr>
            <p:cNvSpPr/>
            <p:nvPr/>
          </p:nvSpPr>
          <p:spPr>
            <a:xfrm>
              <a:off x="6028665" y="3941982"/>
              <a:ext cx="71234" cy="49015"/>
            </a:xfrm>
            <a:custGeom>
              <a:avLst/>
              <a:gdLst/>
              <a:ahLst/>
              <a:cxnLst/>
              <a:rect l="l" t="t" r="r" b="b"/>
              <a:pathLst>
                <a:path w="3376" h="2323" extrusionOk="0">
                  <a:moveTo>
                    <a:pt x="246" y="0"/>
                  </a:moveTo>
                  <a:cubicBezTo>
                    <a:pt x="1" y="118"/>
                    <a:pt x="115" y="682"/>
                    <a:pt x="264" y="936"/>
                  </a:cubicBezTo>
                  <a:cubicBezTo>
                    <a:pt x="360" y="1099"/>
                    <a:pt x="835" y="1128"/>
                    <a:pt x="1158" y="1128"/>
                  </a:cubicBezTo>
                  <a:cubicBezTo>
                    <a:pt x="1336" y="1128"/>
                    <a:pt x="1468" y="1119"/>
                    <a:pt x="1468" y="1119"/>
                  </a:cubicBezTo>
                  <a:cubicBezTo>
                    <a:pt x="1572" y="1250"/>
                    <a:pt x="2583" y="1789"/>
                    <a:pt x="2583" y="1789"/>
                  </a:cubicBezTo>
                  <a:cubicBezTo>
                    <a:pt x="2583" y="1789"/>
                    <a:pt x="2863" y="2323"/>
                    <a:pt x="3014" y="2323"/>
                  </a:cubicBezTo>
                  <a:cubicBezTo>
                    <a:pt x="3023" y="2323"/>
                    <a:pt x="3031" y="2321"/>
                    <a:pt x="3038" y="2318"/>
                  </a:cubicBezTo>
                  <a:cubicBezTo>
                    <a:pt x="3376" y="2154"/>
                    <a:pt x="2956" y="1588"/>
                    <a:pt x="2781" y="1349"/>
                  </a:cubicBezTo>
                  <a:cubicBezTo>
                    <a:pt x="2608" y="1108"/>
                    <a:pt x="1702" y="433"/>
                    <a:pt x="1573" y="414"/>
                  </a:cubicBezTo>
                  <a:cubicBezTo>
                    <a:pt x="1446" y="395"/>
                    <a:pt x="246" y="0"/>
                    <a:pt x="246" y="0"/>
                  </a:cubicBezTo>
                  <a:close/>
                </a:path>
              </a:pathLst>
            </a:custGeom>
            <a:solidFill>
              <a:srgbClr val="E3B3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93;p35">
              <a:extLst>
                <a:ext uri="{FF2B5EF4-FFF2-40B4-BE49-F238E27FC236}">
                  <a16:creationId xmlns:a16="http://schemas.microsoft.com/office/drawing/2014/main" id="{6833DAB8-C2CF-7775-325C-943004A376B5}"/>
                </a:ext>
              </a:extLst>
            </p:cNvPr>
            <p:cNvSpPr/>
            <p:nvPr/>
          </p:nvSpPr>
          <p:spPr>
            <a:xfrm>
              <a:off x="6034805" y="3914341"/>
              <a:ext cx="67668" cy="36608"/>
            </a:xfrm>
            <a:custGeom>
              <a:avLst/>
              <a:gdLst/>
              <a:ahLst/>
              <a:cxnLst/>
              <a:rect l="l" t="t" r="r" b="b"/>
              <a:pathLst>
                <a:path w="3207" h="1735" extrusionOk="0">
                  <a:moveTo>
                    <a:pt x="162" y="0"/>
                  </a:moveTo>
                  <a:cubicBezTo>
                    <a:pt x="162" y="0"/>
                    <a:pt x="1" y="701"/>
                    <a:pt x="230" y="859"/>
                  </a:cubicBezTo>
                  <a:cubicBezTo>
                    <a:pt x="298" y="906"/>
                    <a:pt x="460" y="924"/>
                    <a:pt x="655" y="924"/>
                  </a:cubicBezTo>
                  <a:cubicBezTo>
                    <a:pt x="1116" y="924"/>
                    <a:pt x="1761" y="824"/>
                    <a:pt x="1776" y="777"/>
                  </a:cubicBezTo>
                  <a:cubicBezTo>
                    <a:pt x="1777" y="772"/>
                    <a:pt x="1781" y="770"/>
                    <a:pt x="1788" y="770"/>
                  </a:cubicBezTo>
                  <a:cubicBezTo>
                    <a:pt x="1884" y="770"/>
                    <a:pt x="2479" y="1194"/>
                    <a:pt x="2479" y="1194"/>
                  </a:cubicBezTo>
                  <a:cubicBezTo>
                    <a:pt x="2479" y="1194"/>
                    <a:pt x="2890" y="1735"/>
                    <a:pt x="3053" y="1735"/>
                  </a:cubicBezTo>
                  <a:cubicBezTo>
                    <a:pt x="3071" y="1735"/>
                    <a:pt x="3087" y="1728"/>
                    <a:pt x="3098" y="1712"/>
                  </a:cubicBezTo>
                  <a:cubicBezTo>
                    <a:pt x="3206" y="1560"/>
                    <a:pt x="2896" y="967"/>
                    <a:pt x="2832" y="824"/>
                  </a:cubicBezTo>
                  <a:cubicBezTo>
                    <a:pt x="2767" y="682"/>
                    <a:pt x="1823" y="226"/>
                    <a:pt x="1823" y="226"/>
                  </a:cubicBezTo>
                  <a:lnTo>
                    <a:pt x="162" y="0"/>
                  </a:lnTo>
                  <a:close/>
                </a:path>
              </a:pathLst>
            </a:custGeom>
            <a:solidFill>
              <a:srgbClr val="E3B3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94;p35">
              <a:extLst>
                <a:ext uri="{FF2B5EF4-FFF2-40B4-BE49-F238E27FC236}">
                  <a16:creationId xmlns:a16="http://schemas.microsoft.com/office/drawing/2014/main" id="{2DA5CF8A-DBC8-409F-2366-F1138C6F7FBA}"/>
                </a:ext>
              </a:extLst>
            </p:cNvPr>
            <p:cNvSpPr/>
            <p:nvPr/>
          </p:nvSpPr>
          <p:spPr>
            <a:xfrm>
              <a:off x="4771590" y="3714377"/>
              <a:ext cx="574279" cy="301266"/>
            </a:xfrm>
            <a:custGeom>
              <a:avLst/>
              <a:gdLst/>
              <a:ahLst/>
              <a:cxnLst/>
              <a:rect l="l" t="t" r="r" b="b"/>
              <a:pathLst>
                <a:path w="27217" h="14278" extrusionOk="0">
                  <a:moveTo>
                    <a:pt x="1232" y="1"/>
                  </a:moveTo>
                  <a:cubicBezTo>
                    <a:pt x="325" y="1"/>
                    <a:pt x="1" y="537"/>
                    <a:pt x="623" y="2028"/>
                  </a:cubicBezTo>
                  <a:cubicBezTo>
                    <a:pt x="1493" y="4109"/>
                    <a:pt x="5503" y="8779"/>
                    <a:pt x="8812" y="11044"/>
                  </a:cubicBezTo>
                  <a:cubicBezTo>
                    <a:pt x="12123" y="13311"/>
                    <a:pt x="18673" y="13974"/>
                    <a:pt x="23138" y="14277"/>
                  </a:cubicBezTo>
                  <a:cubicBezTo>
                    <a:pt x="24599" y="13625"/>
                    <a:pt x="27217" y="8858"/>
                    <a:pt x="25563" y="7825"/>
                  </a:cubicBezTo>
                  <a:cubicBezTo>
                    <a:pt x="24923" y="7425"/>
                    <a:pt x="24298" y="7300"/>
                    <a:pt x="23630" y="7300"/>
                  </a:cubicBezTo>
                  <a:cubicBezTo>
                    <a:pt x="22570" y="7300"/>
                    <a:pt x="21400" y="7615"/>
                    <a:pt x="19890" y="7648"/>
                  </a:cubicBezTo>
                  <a:cubicBezTo>
                    <a:pt x="19621" y="7654"/>
                    <a:pt x="19329" y="7656"/>
                    <a:pt x="19017" y="7656"/>
                  </a:cubicBezTo>
                  <a:cubicBezTo>
                    <a:pt x="16472" y="7656"/>
                    <a:pt x="12646" y="7469"/>
                    <a:pt x="10006" y="7228"/>
                  </a:cubicBezTo>
                  <a:cubicBezTo>
                    <a:pt x="8018" y="5681"/>
                    <a:pt x="4390" y="727"/>
                    <a:pt x="2559" y="226"/>
                  </a:cubicBezTo>
                  <a:cubicBezTo>
                    <a:pt x="2041" y="85"/>
                    <a:pt x="1591" y="1"/>
                    <a:pt x="12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95;p35">
              <a:extLst>
                <a:ext uri="{FF2B5EF4-FFF2-40B4-BE49-F238E27FC236}">
                  <a16:creationId xmlns:a16="http://schemas.microsoft.com/office/drawing/2014/main" id="{ACC35FB1-CFCE-0266-2C84-8FF3E33729EA}"/>
                </a:ext>
              </a:extLst>
            </p:cNvPr>
            <p:cNvSpPr/>
            <p:nvPr/>
          </p:nvSpPr>
          <p:spPr>
            <a:xfrm>
              <a:off x="4653915" y="3865221"/>
              <a:ext cx="635405" cy="156604"/>
            </a:xfrm>
            <a:custGeom>
              <a:avLst/>
              <a:gdLst/>
              <a:ahLst/>
              <a:cxnLst/>
              <a:rect l="l" t="t" r="r" b="b"/>
              <a:pathLst>
                <a:path w="30114" h="7422" extrusionOk="0">
                  <a:moveTo>
                    <a:pt x="28032" y="1"/>
                  </a:moveTo>
                  <a:cubicBezTo>
                    <a:pt x="26324" y="1"/>
                    <a:pt x="23342" y="838"/>
                    <a:pt x="23342" y="838"/>
                  </a:cubicBezTo>
                  <a:lnTo>
                    <a:pt x="13101" y="3025"/>
                  </a:lnTo>
                  <a:cubicBezTo>
                    <a:pt x="13101" y="3025"/>
                    <a:pt x="5244" y="187"/>
                    <a:pt x="2453" y="187"/>
                  </a:cubicBezTo>
                  <a:cubicBezTo>
                    <a:pt x="2188" y="187"/>
                    <a:pt x="1968" y="213"/>
                    <a:pt x="1805" y="269"/>
                  </a:cubicBezTo>
                  <a:cubicBezTo>
                    <a:pt x="0" y="893"/>
                    <a:pt x="959" y="2466"/>
                    <a:pt x="942" y="2803"/>
                  </a:cubicBezTo>
                  <a:cubicBezTo>
                    <a:pt x="926" y="3140"/>
                    <a:pt x="11591" y="6331"/>
                    <a:pt x="12907" y="7070"/>
                  </a:cubicBezTo>
                  <a:cubicBezTo>
                    <a:pt x="13381" y="7336"/>
                    <a:pt x="15489" y="7421"/>
                    <a:pt x="17992" y="7421"/>
                  </a:cubicBezTo>
                  <a:cubicBezTo>
                    <a:pt x="22441" y="7421"/>
                    <a:pt x="28140" y="7153"/>
                    <a:pt x="28140" y="7153"/>
                  </a:cubicBezTo>
                  <a:cubicBezTo>
                    <a:pt x="28143" y="7153"/>
                    <a:pt x="28147" y="7153"/>
                    <a:pt x="28151" y="7153"/>
                  </a:cubicBezTo>
                  <a:cubicBezTo>
                    <a:pt x="29158" y="7153"/>
                    <a:pt x="30114" y="486"/>
                    <a:pt x="28785" y="86"/>
                  </a:cubicBezTo>
                  <a:cubicBezTo>
                    <a:pt x="28588" y="26"/>
                    <a:pt x="28329" y="1"/>
                    <a:pt x="280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96;p35">
              <a:extLst>
                <a:ext uri="{FF2B5EF4-FFF2-40B4-BE49-F238E27FC236}">
                  <a16:creationId xmlns:a16="http://schemas.microsoft.com/office/drawing/2014/main" id="{34DFC332-32F7-82D1-243E-3F4B4336693D}"/>
                </a:ext>
              </a:extLst>
            </p:cNvPr>
            <p:cNvSpPr/>
            <p:nvPr/>
          </p:nvSpPr>
          <p:spPr>
            <a:xfrm>
              <a:off x="5145376" y="3685027"/>
              <a:ext cx="543030" cy="337853"/>
            </a:xfrm>
            <a:custGeom>
              <a:avLst/>
              <a:gdLst/>
              <a:ahLst/>
              <a:cxnLst/>
              <a:rect l="l" t="t" r="r" b="b"/>
              <a:pathLst>
                <a:path w="25736" h="16012" extrusionOk="0">
                  <a:moveTo>
                    <a:pt x="19767" y="0"/>
                  </a:moveTo>
                  <a:cubicBezTo>
                    <a:pt x="19722" y="0"/>
                    <a:pt x="19677" y="1"/>
                    <a:pt x="19632" y="2"/>
                  </a:cubicBezTo>
                  <a:cubicBezTo>
                    <a:pt x="19632" y="2"/>
                    <a:pt x="19627" y="2"/>
                    <a:pt x="19616" y="2"/>
                  </a:cubicBezTo>
                  <a:cubicBezTo>
                    <a:pt x="19390" y="2"/>
                    <a:pt x="16859" y="72"/>
                    <a:pt x="12500" y="3116"/>
                  </a:cubicBezTo>
                  <a:cubicBezTo>
                    <a:pt x="10302" y="4651"/>
                    <a:pt x="7844" y="7766"/>
                    <a:pt x="5223" y="8330"/>
                  </a:cubicBezTo>
                  <a:cubicBezTo>
                    <a:pt x="4149" y="8563"/>
                    <a:pt x="3124" y="8735"/>
                    <a:pt x="2446" y="8735"/>
                  </a:cubicBezTo>
                  <a:cubicBezTo>
                    <a:pt x="2358" y="8735"/>
                    <a:pt x="2276" y="8732"/>
                    <a:pt x="2200" y="8726"/>
                  </a:cubicBezTo>
                  <a:cubicBezTo>
                    <a:pt x="2198" y="8726"/>
                    <a:pt x="2196" y="8725"/>
                    <a:pt x="2194" y="8725"/>
                  </a:cubicBezTo>
                  <a:cubicBezTo>
                    <a:pt x="1635" y="8725"/>
                    <a:pt x="0" y="14791"/>
                    <a:pt x="5601" y="16011"/>
                  </a:cubicBezTo>
                  <a:cubicBezTo>
                    <a:pt x="5601" y="16011"/>
                    <a:pt x="12953" y="12082"/>
                    <a:pt x="15057" y="12039"/>
                  </a:cubicBezTo>
                  <a:cubicBezTo>
                    <a:pt x="17163" y="11996"/>
                    <a:pt x="23410" y="11367"/>
                    <a:pt x="24765" y="6012"/>
                  </a:cubicBezTo>
                  <a:cubicBezTo>
                    <a:pt x="25735" y="2182"/>
                    <a:pt x="22873" y="0"/>
                    <a:pt x="19767" y="0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97;p35">
              <a:extLst>
                <a:ext uri="{FF2B5EF4-FFF2-40B4-BE49-F238E27FC236}">
                  <a16:creationId xmlns:a16="http://schemas.microsoft.com/office/drawing/2014/main" id="{486A2E2D-67A0-C1A9-68F9-8EF3C4AAFA4C}"/>
                </a:ext>
              </a:extLst>
            </p:cNvPr>
            <p:cNvSpPr/>
            <p:nvPr/>
          </p:nvSpPr>
          <p:spPr>
            <a:xfrm>
              <a:off x="5565140" y="3558849"/>
              <a:ext cx="160276" cy="194036"/>
            </a:xfrm>
            <a:custGeom>
              <a:avLst/>
              <a:gdLst/>
              <a:ahLst/>
              <a:cxnLst/>
              <a:rect l="l" t="t" r="r" b="b"/>
              <a:pathLst>
                <a:path w="7596" h="9196" extrusionOk="0">
                  <a:moveTo>
                    <a:pt x="3013" y="0"/>
                  </a:moveTo>
                  <a:cubicBezTo>
                    <a:pt x="3013" y="0"/>
                    <a:pt x="3660" y="2097"/>
                    <a:pt x="2547" y="3723"/>
                  </a:cubicBezTo>
                  <a:cubicBezTo>
                    <a:pt x="1433" y="5349"/>
                    <a:pt x="1" y="6617"/>
                    <a:pt x="1" y="6617"/>
                  </a:cubicBezTo>
                  <a:cubicBezTo>
                    <a:pt x="521" y="8042"/>
                    <a:pt x="2614" y="9196"/>
                    <a:pt x="3855" y="9196"/>
                  </a:cubicBezTo>
                  <a:cubicBezTo>
                    <a:pt x="4407" y="9196"/>
                    <a:pt x="4790" y="8968"/>
                    <a:pt x="4793" y="8435"/>
                  </a:cubicBezTo>
                  <a:cubicBezTo>
                    <a:pt x="4803" y="6703"/>
                    <a:pt x="7259" y="5284"/>
                    <a:pt x="7428" y="4556"/>
                  </a:cubicBezTo>
                  <a:cubicBezTo>
                    <a:pt x="7596" y="3828"/>
                    <a:pt x="3014" y="0"/>
                    <a:pt x="3013" y="0"/>
                  </a:cubicBezTo>
                  <a:close/>
                </a:path>
              </a:pathLst>
            </a:custGeom>
            <a:solidFill>
              <a:srgbClr val="FAC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98;p35">
              <a:extLst>
                <a:ext uri="{FF2B5EF4-FFF2-40B4-BE49-F238E27FC236}">
                  <a16:creationId xmlns:a16="http://schemas.microsoft.com/office/drawing/2014/main" id="{8421DB88-A92F-B6C7-0418-C381F92C83B7}"/>
                </a:ext>
              </a:extLst>
            </p:cNvPr>
            <p:cNvSpPr/>
            <p:nvPr/>
          </p:nvSpPr>
          <p:spPr>
            <a:xfrm>
              <a:off x="5620422" y="3558849"/>
              <a:ext cx="104994" cy="180637"/>
            </a:xfrm>
            <a:custGeom>
              <a:avLst/>
              <a:gdLst/>
              <a:ahLst/>
              <a:cxnLst/>
              <a:rect l="l" t="t" r="r" b="b"/>
              <a:pathLst>
                <a:path w="4976" h="8561" extrusionOk="0">
                  <a:moveTo>
                    <a:pt x="393" y="0"/>
                  </a:moveTo>
                  <a:cubicBezTo>
                    <a:pt x="393" y="0"/>
                    <a:pt x="1004" y="1994"/>
                    <a:pt x="0" y="3602"/>
                  </a:cubicBezTo>
                  <a:cubicBezTo>
                    <a:pt x="260" y="3604"/>
                    <a:pt x="512" y="3635"/>
                    <a:pt x="744" y="3704"/>
                  </a:cubicBezTo>
                  <a:cubicBezTo>
                    <a:pt x="744" y="3704"/>
                    <a:pt x="908" y="5610"/>
                    <a:pt x="1551" y="7472"/>
                  </a:cubicBezTo>
                  <a:cubicBezTo>
                    <a:pt x="1695" y="7892"/>
                    <a:pt x="1914" y="8252"/>
                    <a:pt x="2164" y="8560"/>
                  </a:cubicBezTo>
                  <a:cubicBezTo>
                    <a:pt x="2169" y="8519"/>
                    <a:pt x="2172" y="8477"/>
                    <a:pt x="2173" y="8435"/>
                  </a:cubicBezTo>
                  <a:cubicBezTo>
                    <a:pt x="2183" y="6703"/>
                    <a:pt x="4639" y="5284"/>
                    <a:pt x="4808" y="4556"/>
                  </a:cubicBezTo>
                  <a:cubicBezTo>
                    <a:pt x="4976" y="3828"/>
                    <a:pt x="394" y="0"/>
                    <a:pt x="393" y="0"/>
                  </a:cubicBezTo>
                  <a:close/>
                </a:path>
              </a:pathLst>
            </a:custGeom>
            <a:solidFill>
              <a:srgbClr val="FAC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99;p35">
              <a:extLst>
                <a:ext uri="{FF2B5EF4-FFF2-40B4-BE49-F238E27FC236}">
                  <a16:creationId xmlns:a16="http://schemas.microsoft.com/office/drawing/2014/main" id="{AADEB60F-4F5F-477C-D503-1D6002EBF9A9}"/>
                </a:ext>
              </a:extLst>
            </p:cNvPr>
            <p:cNvSpPr/>
            <p:nvPr/>
          </p:nvSpPr>
          <p:spPr>
            <a:xfrm>
              <a:off x="5600060" y="3456007"/>
              <a:ext cx="219651" cy="272844"/>
            </a:xfrm>
            <a:custGeom>
              <a:avLst/>
              <a:gdLst/>
              <a:ahLst/>
              <a:cxnLst/>
              <a:rect l="l" t="t" r="r" b="b"/>
              <a:pathLst>
                <a:path w="10410" h="12931" extrusionOk="0">
                  <a:moveTo>
                    <a:pt x="5337" y="1"/>
                  </a:moveTo>
                  <a:cubicBezTo>
                    <a:pt x="4341" y="1"/>
                    <a:pt x="3338" y="311"/>
                    <a:pt x="2488" y="947"/>
                  </a:cubicBezTo>
                  <a:cubicBezTo>
                    <a:pt x="1" y="2808"/>
                    <a:pt x="1814" y="6590"/>
                    <a:pt x="1533" y="7907"/>
                  </a:cubicBezTo>
                  <a:cubicBezTo>
                    <a:pt x="1252" y="9224"/>
                    <a:pt x="2106" y="10742"/>
                    <a:pt x="3491" y="11549"/>
                  </a:cubicBezTo>
                  <a:cubicBezTo>
                    <a:pt x="4743" y="12279"/>
                    <a:pt x="6284" y="12930"/>
                    <a:pt x="7068" y="12930"/>
                  </a:cubicBezTo>
                  <a:cubicBezTo>
                    <a:pt x="7152" y="12930"/>
                    <a:pt x="7227" y="12923"/>
                    <a:pt x="7293" y="12907"/>
                  </a:cubicBezTo>
                  <a:cubicBezTo>
                    <a:pt x="7968" y="12745"/>
                    <a:pt x="8391" y="10180"/>
                    <a:pt x="8391" y="10180"/>
                  </a:cubicBezTo>
                  <a:cubicBezTo>
                    <a:pt x="8391" y="10180"/>
                    <a:pt x="8616" y="10228"/>
                    <a:pt x="8865" y="10228"/>
                  </a:cubicBezTo>
                  <a:cubicBezTo>
                    <a:pt x="9042" y="10228"/>
                    <a:pt x="9232" y="10204"/>
                    <a:pt x="9362" y="10121"/>
                  </a:cubicBezTo>
                  <a:cubicBezTo>
                    <a:pt x="9675" y="9922"/>
                    <a:pt x="9518" y="7332"/>
                    <a:pt x="9518" y="7332"/>
                  </a:cubicBezTo>
                  <a:cubicBezTo>
                    <a:pt x="10409" y="5365"/>
                    <a:pt x="9870" y="3357"/>
                    <a:pt x="9870" y="3357"/>
                  </a:cubicBezTo>
                  <a:cubicBezTo>
                    <a:pt x="9153" y="1154"/>
                    <a:pt x="7258" y="1"/>
                    <a:pt x="5337" y="1"/>
                  </a:cubicBezTo>
                  <a:close/>
                </a:path>
              </a:pathLst>
            </a:custGeom>
            <a:solidFill>
              <a:srgbClr val="FAC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400;p35">
              <a:extLst>
                <a:ext uri="{FF2B5EF4-FFF2-40B4-BE49-F238E27FC236}">
                  <a16:creationId xmlns:a16="http://schemas.microsoft.com/office/drawing/2014/main" id="{7BEAA423-9DCA-7972-79F0-2472DA7376A9}"/>
                </a:ext>
              </a:extLst>
            </p:cNvPr>
            <p:cNvSpPr/>
            <p:nvPr/>
          </p:nvSpPr>
          <p:spPr>
            <a:xfrm>
              <a:off x="5593456" y="3433093"/>
              <a:ext cx="314960" cy="214714"/>
            </a:xfrm>
            <a:custGeom>
              <a:avLst/>
              <a:gdLst/>
              <a:ahLst/>
              <a:cxnLst/>
              <a:rect l="l" t="t" r="r" b="b"/>
              <a:pathLst>
                <a:path w="14927" h="10176" extrusionOk="0">
                  <a:moveTo>
                    <a:pt x="3503" y="0"/>
                  </a:moveTo>
                  <a:cubicBezTo>
                    <a:pt x="3482" y="0"/>
                    <a:pt x="3459" y="2"/>
                    <a:pt x="3435" y="7"/>
                  </a:cubicBezTo>
                  <a:cubicBezTo>
                    <a:pt x="2923" y="101"/>
                    <a:pt x="3068" y="1108"/>
                    <a:pt x="3068" y="1108"/>
                  </a:cubicBezTo>
                  <a:cubicBezTo>
                    <a:pt x="2932" y="962"/>
                    <a:pt x="2754" y="901"/>
                    <a:pt x="2569" y="901"/>
                  </a:cubicBezTo>
                  <a:cubicBezTo>
                    <a:pt x="2110" y="901"/>
                    <a:pt x="1609" y="1277"/>
                    <a:pt x="1609" y="1639"/>
                  </a:cubicBezTo>
                  <a:cubicBezTo>
                    <a:pt x="1608" y="1845"/>
                    <a:pt x="1760" y="1906"/>
                    <a:pt x="1942" y="1906"/>
                  </a:cubicBezTo>
                  <a:cubicBezTo>
                    <a:pt x="2208" y="1906"/>
                    <a:pt x="2537" y="1774"/>
                    <a:pt x="2537" y="1774"/>
                  </a:cubicBezTo>
                  <a:lnTo>
                    <a:pt x="2537" y="1774"/>
                  </a:lnTo>
                  <a:cubicBezTo>
                    <a:pt x="777" y="3118"/>
                    <a:pt x="284" y="5972"/>
                    <a:pt x="745" y="7149"/>
                  </a:cubicBezTo>
                  <a:cubicBezTo>
                    <a:pt x="1207" y="8328"/>
                    <a:pt x="546" y="8716"/>
                    <a:pt x="546" y="8716"/>
                  </a:cubicBezTo>
                  <a:cubicBezTo>
                    <a:pt x="1" y="8873"/>
                    <a:pt x="244" y="10175"/>
                    <a:pt x="315" y="10175"/>
                  </a:cubicBezTo>
                  <a:cubicBezTo>
                    <a:pt x="317" y="10175"/>
                    <a:pt x="319" y="10174"/>
                    <a:pt x="320" y="10172"/>
                  </a:cubicBezTo>
                  <a:cubicBezTo>
                    <a:pt x="383" y="10089"/>
                    <a:pt x="845" y="10000"/>
                    <a:pt x="1265" y="9861"/>
                  </a:cubicBezTo>
                  <a:cubicBezTo>
                    <a:pt x="1683" y="9720"/>
                    <a:pt x="1836" y="8543"/>
                    <a:pt x="2349" y="7053"/>
                  </a:cubicBezTo>
                  <a:cubicBezTo>
                    <a:pt x="2652" y="6172"/>
                    <a:pt x="3219" y="5993"/>
                    <a:pt x="3632" y="5993"/>
                  </a:cubicBezTo>
                  <a:cubicBezTo>
                    <a:pt x="3918" y="5993"/>
                    <a:pt x="4130" y="6079"/>
                    <a:pt x="4130" y="6079"/>
                  </a:cubicBezTo>
                  <a:cubicBezTo>
                    <a:pt x="4130" y="6079"/>
                    <a:pt x="3533" y="7734"/>
                    <a:pt x="3544" y="7908"/>
                  </a:cubicBezTo>
                  <a:cubicBezTo>
                    <a:pt x="3554" y="8083"/>
                    <a:pt x="4597" y="8114"/>
                    <a:pt x="4597" y="8114"/>
                  </a:cubicBezTo>
                  <a:cubicBezTo>
                    <a:pt x="4597" y="8114"/>
                    <a:pt x="4970" y="6314"/>
                    <a:pt x="5255" y="6296"/>
                  </a:cubicBezTo>
                  <a:cubicBezTo>
                    <a:pt x="5539" y="6278"/>
                    <a:pt x="5662" y="6218"/>
                    <a:pt x="6074" y="6194"/>
                  </a:cubicBezTo>
                  <a:cubicBezTo>
                    <a:pt x="6486" y="6169"/>
                    <a:pt x="8349" y="4469"/>
                    <a:pt x="8349" y="4469"/>
                  </a:cubicBezTo>
                  <a:lnTo>
                    <a:pt x="8349" y="4469"/>
                  </a:lnTo>
                  <a:cubicBezTo>
                    <a:pt x="8349" y="4469"/>
                    <a:pt x="8320" y="5549"/>
                    <a:pt x="8902" y="5578"/>
                  </a:cubicBezTo>
                  <a:cubicBezTo>
                    <a:pt x="8911" y="5578"/>
                    <a:pt x="8921" y="5579"/>
                    <a:pt x="8931" y="5579"/>
                  </a:cubicBezTo>
                  <a:cubicBezTo>
                    <a:pt x="9486" y="5579"/>
                    <a:pt x="9542" y="4777"/>
                    <a:pt x="9542" y="4777"/>
                  </a:cubicBezTo>
                  <a:cubicBezTo>
                    <a:pt x="9542" y="4777"/>
                    <a:pt x="10032" y="6091"/>
                    <a:pt x="11059" y="6091"/>
                  </a:cubicBezTo>
                  <a:cubicBezTo>
                    <a:pt x="11137" y="6091"/>
                    <a:pt x="11218" y="6084"/>
                    <a:pt x="11302" y="6068"/>
                  </a:cubicBezTo>
                  <a:cubicBezTo>
                    <a:pt x="12494" y="5837"/>
                    <a:pt x="11455" y="4408"/>
                    <a:pt x="11455" y="4408"/>
                  </a:cubicBezTo>
                  <a:lnTo>
                    <a:pt x="11455" y="4408"/>
                  </a:lnTo>
                  <a:cubicBezTo>
                    <a:pt x="11455" y="4408"/>
                    <a:pt x="11798" y="4631"/>
                    <a:pt x="12366" y="4631"/>
                  </a:cubicBezTo>
                  <a:cubicBezTo>
                    <a:pt x="12714" y="4631"/>
                    <a:pt x="13147" y="4547"/>
                    <a:pt x="13637" y="4277"/>
                  </a:cubicBezTo>
                  <a:cubicBezTo>
                    <a:pt x="14926" y="3563"/>
                    <a:pt x="14171" y="2086"/>
                    <a:pt x="13265" y="1791"/>
                  </a:cubicBezTo>
                  <a:cubicBezTo>
                    <a:pt x="13159" y="1757"/>
                    <a:pt x="13057" y="1743"/>
                    <a:pt x="12958" y="1743"/>
                  </a:cubicBezTo>
                  <a:cubicBezTo>
                    <a:pt x="12460" y="1743"/>
                    <a:pt x="12017" y="2100"/>
                    <a:pt x="11429" y="2100"/>
                  </a:cubicBezTo>
                  <a:cubicBezTo>
                    <a:pt x="11125" y="2100"/>
                    <a:pt x="10782" y="2004"/>
                    <a:pt x="10372" y="1713"/>
                  </a:cubicBezTo>
                  <a:cubicBezTo>
                    <a:pt x="9291" y="945"/>
                    <a:pt x="7769" y="867"/>
                    <a:pt x="7191" y="867"/>
                  </a:cubicBezTo>
                  <a:cubicBezTo>
                    <a:pt x="7043" y="867"/>
                    <a:pt x="6957" y="872"/>
                    <a:pt x="6957" y="872"/>
                  </a:cubicBezTo>
                  <a:cubicBezTo>
                    <a:pt x="6957" y="872"/>
                    <a:pt x="7965" y="748"/>
                    <a:pt x="7146" y="320"/>
                  </a:cubicBezTo>
                  <a:cubicBezTo>
                    <a:pt x="6998" y="243"/>
                    <a:pt x="6798" y="211"/>
                    <a:pt x="6568" y="211"/>
                  </a:cubicBezTo>
                  <a:cubicBezTo>
                    <a:pt x="5521" y="211"/>
                    <a:pt x="3863" y="869"/>
                    <a:pt x="3863" y="869"/>
                  </a:cubicBezTo>
                  <a:cubicBezTo>
                    <a:pt x="3863" y="869"/>
                    <a:pt x="3940" y="0"/>
                    <a:pt x="3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401;p35">
              <a:extLst>
                <a:ext uri="{FF2B5EF4-FFF2-40B4-BE49-F238E27FC236}">
                  <a16:creationId xmlns:a16="http://schemas.microsoft.com/office/drawing/2014/main" id="{EF907C15-A1E5-601C-C204-ADDA587AA032}"/>
                </a:ext>
              </a:extLst>
            </p:cNvPr>
            <p:cNvSpPr/>
            <p:nvPr/>
          </p:nvSpPr>
          <p:spPr>
            <a:xfrm>
              <a:off x="5631098" y="3543825"/>
              <a:ext cx="50471" cy="68807"/>
            </a:xfrm>
            <a:custGeom>
              <a:avLst/>
              <a:gdLst/>
              <a:ahLst/>
              <a:cxnLst/>
              <a:rect l="l" t="t" r="r" b="b"/>
              <a:pathLst>
                <a:path w="2392" h="3261" extrusionOk="0">
                  <a:moveTo>
                    <a:pt x="1451" y="0"/>
                  </a:moveTo>
                  <a:cubicBezTo>
                    <a:pt x="1313" y="0"/>
                    <a:pt x="1159" y="34"/>
                    <a:pt x="988" y="115"/>
                  </a:cubicBezTo>
                  <a:cubicBezTo>
                    <a:pt x="0" y="579"/>
                    <a:pt x="653" y="1920"/>
                    <a:pt x="759" y="2644"/>
                  </a:cubicBezTo>
                  <a:cubicBezTo>
                    <a:pt x="823" y="3072"/>
                    <a:pt x="1084" y="3260"/>
                    <a:pt x="1337" y="3260"/>
                  </a:cubicBezTo>
                  <a:cubicBezTo>
                    <a:pt x="1511" y="3260"/>
                    <a:pt x="1681" y="3171"/>
                    <a:pt x="1782" y="3009"/>
                  </a:cubicBezTo>
                  <a:lnTo>
                    <a:pt x="2391" y="757"/>
                  </a:lnTo>
                  <a:cubicBezTo>
                    <a:pt x="2391" y="757"/>
                    <a:pt x="2106" y="0"/>
                    <a:pt x="1451" y="0"/>
                  </a:cubicBezTo>
                  <a:close/>
                </a:path>
              </a:pathLst>
            </a:custGeom>
            <a:solidFill>
              <a:srgbClr val="FAC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402;p35">
              <a:extLst>
                <a:ext uri="{FF2B5EF4-FFF2-40B4-BE49-F238E27FC236}">
                  <a16:creationId xmlns:a16="http://schemas.microsoft.com/office/drawing/2014/main" id="{B0E49182-9A23-AE7C-7B02-6DEFB1A473A7}"/>
                </a:ext>
              </a:extLst>
            </p:cNvPr>
            <p:cNvSpPr/>
            <p:nvPr/>
          </p:nvSpPr>
          <p:spPr>
            <a:xfrm>
              <a:off x="5649730" y="3551717"/>
              <a:ext cx="28485" cy="38845"/>
            </a:xfrm>
            <a:custGeom>
              <a:avLst/>
              <a:gdLst/>
              <a:ahLst/>
              <a:cxnLst/>
              <a:rect l="l" t="t" r="r" b="b"/>
              <a:pathLst>
                <a:path w="1350" h="1841" extrusionOk="0">
                  <a:moveTo>
                    <a:pt x="601" y="1"/>
                  </a:moveTo>
                  <a:cubicBezTo>
                    <a:pt x="379" y="1"/>
                    <a:pt x="190" y="132"/>
                    <a:pt x="190" y="132"/>
                  </a:cubicBezTo>
                  <a:lnTo>
                    <a:pt x="23" y="1031"/>
                  </a:lnTo>
                  <a:cubicBezTo>
                    <a:pt x="0" y="1414"/>
                    <a:pt x="261" y="1841"/>
                    <a:pt x="520" y="1841"/>
                  </a:cubicBezTo>
                  <a:cubicBezTo>
                    <a:pt x="529" y="1841"/>
                    <a:pt x="539" y="1840"/>
                    <a:pt x="548" y="1839"/>
                  </a:cubicBezTo>
                  <a:cubicBezTo>
                    <a:pt x="816" y="1807"/>
                    <a:pt x="963" y="1370"/>
                    <a:pt x="737" y="1242"/>
                  </a:cubicBezTo>
                  <a:cubicBezTo>
                    <a:pt x="511" y="1114"/>
                    <a:pt x="529" y="1000"/>
                    <a:pt x="713" y="845"/>
                  </a:cubicBezTo>
                  <a:cubicBezTo>
                    <a:pt x="750" y="815"/>
                    <a:pt x="787" y="802"/>
                    <a:pt x="821" y="802"/>
                  </a:cubicBezTo>
                  <a:cubicBezTo>
                    <a:pt x="959" y="802"/>
                    <a:pt x="1068" y="999"/>
                    <a:pt x="1068" y="999"/>
                  </a:cubicBezTo>
                  <a:cubicBezTo>
                    <a:pt x="1068" y="999"/>
                    <a:pt x="1350" y="664"/>
                    <a:pt x="1022" y="224"/>
                  </a:cubicBezTo>
                  <a:cubicBezTo>
                    <a:pt x="894" y="53"/>
                    <a:pt x="741" y="1"/>
                    <a:pt x="601" y="1"/>
                  </a:cubicBezTo>
                  <a:close/>
                </a:path>
              </a:pathLst>
            </a:custGeom>
            <a:solidFill>
              <a:srgbClr val="F9BE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403;p35">
              <a:extLst>
                <a:ext uri="{FF2B5EF4-FFF2-40B4-BE49-F238E27FC236}">
                  <a16:creationId xmlns:a16="http://schemas.microsoft.com/office/drawing/2014/main" id="{11B98FB6-09DC-1B96-5E2B-E643BF233D10}"/>
                </a:ext>
              </a:extLst>
            </p:cNvPr>
            <p:cNvSpPr/>
            <p:nvPr/>
          </p:nvSpPr>
          <p:spPr>
            <a:xfrm>
              <a:off x="5649730" y="3551717"/>
              <a:ext cx="28485" cy="38845"/>
            </a:xfrm>
            <a:custGeom>
              <a:avLst/>
              <a:gdLst/>
              <a:ahLst/>
              <a:cxnLst/>
              <a:rect l="l" t="t" r="r" b="b"/>
              <a:pathLst>
                <a:path w="1350" h="1841" extrusionOk="0">
                  <a:moveTo>
                    <a:pt x="601" y="1"/>
                  </a:moveTo>
                  <a:cubicBezTo>
                    <a:pt x="379" y="1"/>
                    <a:pt x="190" y="132"/>
                    <a:pt x="190" y="132"/>
                  </a:cubicBezTo>
                  <a:lnTo>
                    <a:pt x="23" y="1031"/>
                  </a:lnTo>
                  <a:cubicBezTo>
                    <a:pt x="0" y="1414"/>
                    <a:pt x="261" y="1841"/>
                    <a:pt x="520" y="1841"/>
                  </a:cubicBezTo>
                  <a:cubicBezTo>
                    <a:pt x="529" y="1841"/>
                    <a:pt x="539" y="1840"/>
                    <a:pt x="548" y="1839"/>
                  </a:cubicBezTo>
                  <a:cubicBezTo>
                    <a:pt x="816" y="1807"/>
                    <a:pt x="963" y="1370"/>
                    <a:pt x="737" y="1242"/>
                  </a:cubicBezTo>
                  <a:cubicBezTo>
                    <a:pt x="511" y="1114"/>
                    <a:pt x="529" y="1000"/>
                    <a:pt x="713" y="845"/>
                  </a:cubicBezTo>
                  <a:cubicBezTo>
                    <a:pt x="750" y="815"/>
                    <a:pt x="787" y="802"/>
                    <a:pt x="821" y="802"/>
                  </a:cubicBezTo>
                  <a:cubicBezTo>
                    <a:pt x="959" y="802"/>
                    <a:pt x="1068" y="999"/>
                    <a:pt x="1068" y="999"/>
                  </a:cubicBezTo>
                  <a:cubicBezTo>
                    <a:pt x="1068" y="999"/>
                    <a:pt x="1350" y="664"/>
                    <a:pt x="1022" y="224"/>
                  </a:cubicBezTo>
                  <a:cubicBezTo>
                    <a:pt x="894" y="53"/>
                    <a:pt x="741" y="1"/>
                    <a:pt x="601" y="1"/>
                  </a:cubicBezTo>
                  <a:close/>
                </a:path>
              </a:pathLst>
            </a:custGeom>
            <a:solidFill>
              <a:srgbClr val="E896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404;p35">
              <a:extLst>
                <a:ext uri="{FF2B5EF4-FFF2-40B4-BE49-F238E27FC236}">
                  <a16:creationId xmlns:a16="http://schemas.microsoft.com/office/drawing/2014/main" id="{0190E1A7-B24B-440A-6A12-E117BE54D951}"/>
                </a:ext>
              </a:extLst>
            </p:cNvPr>
            <p:cNvSpPr/>
            <p:nvPr/>
          </p:nvSpPr>
          <p:spPr>
            <a:xfrm>
              <a:off x="5531781" y="3851864"/>
              <a:ext cx="185342" cy="171015"/>
            </a:xfrm>
            <a:custGeom>
              <a:avLst/>
              <a:gdLst/>
              <a:ahLst/>
              <a:cxnLst/>
              <a:rect l="l" t="t" r="r" b="b"/>
              <a:pathLst>
                <a:path w="8784" h="8105" extrusionOk="0">
                  <a:moveTo>
                    <a:pt x="2729" y="1"/>
                  </a:moveTo>
                  <a:cubicBezTo>
                    <a:pt x="1110" y="1"/>
                    <a:pt x="1" y="1377"/>
                    <a:pt x="1" y="1377"/>
                  </a:cubicBezTo>
                  <a:cubicBezTo>
                    <a:pt x="1" y="1377"/>
                    <a:pt x="3081" y="6995"/>
                    <a:pt x="4445" y="7703"/>
                  </a:cubicBezTo>
                  <a:cubicBezTo>
                    <a:pt x="4964" y="7973"/>
                    <a:pt x="5568" y="8105"/>
                    <a:pt x="6146" y="8105"/>
                  </a:cubicBezTo>
                  <a:cubicBezTo>
                    <a:pt x="7086" y="8105"/>
                    <a:pt x="7956" y="7755"/>
                    <a:pt x="8273" y="7081"/>
                  </a:cubicBezTo>
                  <a:cubicBezTo>
                    <a:pt x="8784" y="5990"/>
                    <a:pt x="4914" y="867"/>
                    <a:pt x="4914" y="867"/>
                  </a:cubicBezTo>
                  <a:cubicBezTo>
                    <a:pt x="4128" y="228"/>
                    <a:pt x="3387" y="1"/>
                    <a:pt x="2729" y="1"/>
                  </a:cubicBezTo>
                  <a:close/>
                </a:path>
              </a:pathLst>
            </a:custGeom>
            <a:solidFill>
              <a:srgbClr val="FAC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405;p35">
              <a:extLst>
                <a:ext uri="{FF2B5EF4-FFF2-40B4-BE49-F238E27FC236}">
                  <a16:creationId xmlns:a16="http://schemas.microsoft.com/office/drawing/2014/main" id="{B2D0F65C-35E2-4117-016F-9EC473E734B1}"/>
                </a:ext>
              </a:extLst>
            </p:cNvPr>
            <p:cNvSpPr/>
            <p:nvPr/>
          </p:nvSpPr>
          <p:spPr>
            <a:xfrm>
              <a:off x="5472701" y="3738093"/>
              <a:ext cx="162765" cy="173273"/>
            </a:xfrm>
            <a:custGeom>
              <a:avLst/>
              <a:gdLst/>
              <a:ahLst/>
              <a:cxnLst/>
              <a:rect l="l" t="t" r="r" b="b"/>
              <a:pathLst>
                <a:path w="7714" h="8212" extrusionOk="0">
                  <a:moveTo>
                    <a:pt x="3799" y="0"/>
                  </a:moveTo>
                  <a:cubicBezTo>
                    <a:pt x="2230" y="0"/>
                    <a:pt x="439" y="1675"/>
                    <a:pt x="253" y="2971"/>
                  </a:cubicBezTo>
                  <a:cubicBezTo>
                    <a:pt x="0" y="4735"/>
                    <a:pt x="3715" y="8208"/>
                    <a:pt x="3715" y="8208"/>
                  </a:cubicBezTo>
                  <a:cubicBezTo>
                    <a:pt x="3748" y="8210"/>
                    <a:pt x="3782" y="8211"/>
                    <a:pt x="3816" y="8211"/>
                  </a:cubicBezTo>
                  <a:cubicBezTo>
                    <a:pt x="5308" y="8211"/>
                    <a:pt x="7714" y="6259"/>
                    <a:pt x="7714" y="6259"/>
                  </a:cubicBezTo>
                  <a:cubicBezTo>
                    <a:pt x="7280" y="3425"/>
                    <a:pt x="5322" y="745"/>
                    <a:pt x="5322" y="745"/>
                  </a:cubicBezTo>
                  <a:cubicBezTo>
                    <a:pt x="4900" y="217"/>
                    <a:pt x="4364" y="0"/>
                    <a:pt x="3799" y="0"/>
                  </a:cubicBezTo>
                  <a:close/>
                </a:path>
              </a:pathLst>
            </a:custGeom>
            <a:solidFill>
              <a:srgbClr val="7E64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406;p35">
              <a:extLst>
                <a:ext uri="{FF2B5EF4-FFF2-40B4-BE49-F238E27FC236}">
                  <a16:creationId xmlns:a16="http://schemas.microsoft.com/office/drawing/2014/main" id="{924EB17B-30EC-4C91-F2F7-82BF7466BE47}"/>
                </a:ext>
              </a:extLst>
            </p:cNvPr>
            <p:cNvSpPr/>
            <p:nvPr/>
          </p:nvSpPr>
          <p:spPr>
            <a:xfrm>
              <a:off x="5613649" y="3939408"/>
              <a:ext cx="283457" cy="101449"/>
            </a:xfrm>
            <a:custGeom>
              <a:avLst/>
              <a:gdLst/>
              <a:ahLst/>
              <a:cxnLst/>
              <a:rect l="l" t="t" r="r" b="b"/>
              <a:pathLst>
                <a:path w="13434" h="4808" extrusionOk="0">
                  <a:moveTo>
                    <a:pt x="12304" y="1"/>
                  </a:moveTo>
                  <a:cubicBezTo>
                    <a:pt x="10622" y="1"/>
                    <a:pt x="2906" y="861"/>
                    <a:pt x="2906" y="861"/>
                  </a:cubicBezTo>
                  <a:cubicBezTo>
                    <a:pt x="2893" y="855"/>
                    <a:pt x="2877" y="852"/>
                    <a:pt x="2859" y="852"/>
                  </a:cubicBezTo>
                  <a:cubicBezTo>
                    <a:pt x="2557" y="852"/>
                    <a:pt x="1614" y="1694"/>
                    <a:pt x="827" y="2447"/>
                  </a:cubicBezTo>
                  <a:cubicBezTo>
                    <a:pt x="0" y="3242"/>
                    <a:pt x="443" y="4700"/>
                    <a:pt x="1586" y="4803"/>
                  </a:cubicBezTo>
                  <a:cubicBezTo>
                    <a:pt x="1622" y="4806"/>
                    <a:pt x="1658" y="4808"/>
                    <a:pt x="1693" y="4808"/>
                  </a:cubicBezTo>
                  <a:cubicBezTo>
                    <a:pt x="1840" y="4808"/>
                    <a:pt x="1984" y="4779"/>
                    <a:pt x="2120" y="4713"/>
                  </a:cubicBezTo>
                  <a:cubicBezTo>
                    <a:pt x="3134" y="4220"/>
                    <a:pt x="11335" y="2817"/>
                    <a:pt x="12559" y="1601"/>
                  </a:cubicBezTo>
                  <a:cubicBezTo>
                    <a:pt x="13214" y="949"/>
                    <a:pt x="13433" y="142"/>
                    <a:pt x="12555" y="13"/>
                  </a:cubicBezTo>
                  <a:cubicBezTo>
                    <a:pt x="12500" y="5"/>
                    <a:pt x="12415" y="1"/>
                    <a:pt x="12304" y="1"/>
                  </a:cubicBezTo>
                  <a:close/>
                </a:path>
              </a:pathLst>
            </a:custGeom>
            <a:solidFill>
              <a:srgbClr val="FAC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407;p35">
              <a:extLst>
                <a:ext uri="{FF2B5EF4-FFF2-40B4-BE49-F238E27FC236}">
                  <a16:creationId xmlns:a16="http://schemas.microsoft.com/office/drawing/2014/main" id="{A8A25646-B79E-D087-1835-3FFA0BED92F9}"/>
                </a:ext>
              </a:extLst>
            </p:cNvPr>
            <p:cNvSpPr/>
            <p:nvPr/>
          </p:nvSpPr>
          <p:spPr>
            <a:xfrm>
              <a:off x="5851361" y="3930398"/>
              <a:ext cx="101238" cy="63722"/>
            </a:xfrm>
            <a:custGeom>
              <a:avLst/>
              <a:gdLst/>
              <a:ahLst/>
              <a:cxnLst/>
              <a:rect l="l" t="t" r="r" b="b"/>
              <a:pathLst>
                <a:path w="4798" h="3020" extrusionOk="0">
                  <a:moveTo>
                    <a:pt x="3908" y="1"/>
                  </a:moveTo>
                  <a:cubicBezTo>
                    <a:pt x="3367" y="1"/>
                    <a:pt x="393" y="455"/>
                    <a:pt x="393" y="455"/>
                  </a:cubicBezTo>
                  <a:cubicBezTo>
                    <a:pt x="1" y="1015"/>
                    <a:pt x="579" y="1845"/>
                    <a:pt x="579" y="1845"/>
                  </a:cubicBezTo>
                  <a:cubicBezTo>
                    <a:pt x="579" y="1845"/>
                    <a:pt x="2550" y="3020"/>
                    <a:pt x="3653" y="3020"/>
                  </a:cubicBezTo>
                  <a:cubicBezTo>
                    <a:pt x="3971" y="3020"/>
                    <a:pt x="4217" y="2922"/>
                    <a:pt x="4323" y="2671"/>
                  </a:cubicBezTo>
                  <a:cubicBezTo>
                    <a:pt x="4797" y="1548"/>
                    <a:pt x="4389" y="20"/>
                    <a:pt x="3938" y="1"/>
                  </a:cubicBezTo>
                  <a:cubicBezTo>
                    <a:pt x="3929" y="1"/>
                    <a:pt x="3919" y="1"/>
                    <a:pt x="3908" y="1"/>
                  </a:cubicBezTo>
                  <a:close/>
                </a:path>
              </a:pathLst>
            </a:custGeom>
            <a:solidFill>
              <a:srgbClr val="FAC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408;p35">
              <a:extLst>
                <a:ext uri="{FF2B5EF4-FFF2-40B4-BE49-F238E27FC236}">
                  <a16:creationId xmlns:a16="http://schemas.microsoft.com/office/drawing/2014/main" id="{66CC06D4-0B41-EBE1-7746-3492F41D3444}"/>
                </a:ext>
              </a:extLst>
            </p:cNvPr>
            <p:cNvSpPr/>
            <p:nvPr/>
          </p:nvSpPr>
          <p:spPr>
            <a:xfrm>
              <a:off x="5928355" y="3970510"/>
              <a:ext cx="51695" cy="45112"/>
            </a:xfrm>
            <a:custGeom>
              <a:avLst/>
              <a:gdLst/>
              <a:ahLst/>
              <a:cxnLst/>
              <a:rect l="l" t="t" r="r" b="b"/>
              <a:pathLst>
                <a:path w="2450" h="2138" extrusionOk="0">
                  <a:moveTo>
                    <a:pt x="304" y="0"/>
                  </a:moveTo>
                  <a:cubicBezTo>
                    <a:pt x="304" y="0"/>
                    <a:pt x="1" y="579"/>
                    <a:pt x="256" y="922"/>
                  </a:cubicBezTo>
                  <a:cubicBezTo>
                    <a:pt x="256" y="922"/>
                    <a:pt x="800" y="1226"/>
                    <a:pt x="1167" y="1226"/>
                  </a:cubicBezTo>
                  <a:cubicBezTo>
                    <a:pt x="1187" y="1226"/>
                    <a:pt x="1206" y="1226"/>
                    <a:pt x="1225" y="1224"/>
                  </a:cubicBezTo>
                  <a:cubicBezTo>
                    <a:pt x="1225" y="1224"/>
                    <a:pt x="1408" y="1461"/>
                    <a:pt x="1627" y="1571"/>
                  </a:cubicBezTo>
                  <a:cubicBezTo>
                    <a:pt x="1627" y="1571"/>
                    <a:pt x="1886" y="2086"/>
                    <a:pt x="2181" y="2135"/>
                  </a:cubicBezTo>
                  <a:cubicBezTo>
                    <a:pt x="2191" y="2137"/>
                    <a:pt x="2201" y="2138"/>
                    <a:pt x="2210" y="2138"/>
                  </a:cubicBezTo>
                  <a:cubicBezTo>
                    <a:pt x="2450" y="2138"/>
                    <a:pt x="2110" y="1499"/>
                    <a:pt x="2110" y="1499"/>
                  </a:cubicBezTo>
                  <a:cubicBezTo>
                    <a:pt x="2110" y="1499"/>
                    <a:pt x="1889" y="949"/>
                    <a:pt x="1501" y="766"/>
                  </a:cubicBezTo>
                  <a:cubicBezTo>
                    <a:pt x="1114" y="583"/>
                    <a:pt x="304" y="0"/>
                    <a:pt x="304" y="0"/>
                  </a:cubicBezTo>
                  <a:close/>
                </a:path>
              </a:pathLst>
            </a:custGeom>
            <a:solidFill>
              <a:srgbClr val="FAC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409;p35">
              <a:extLst>
                <a:ext uri="{FF2B5EF4-FFF2-40B4-BE49-F238E27FC236}">
                  <a16:creationId xmlns:a16="http://schemas.microsoft.com/office/drawing/2014/main" id="{8F2E0663-35A9-7048-89BD-8314C8754749}"/>
                </a:ext>
              </a:extLst>
            </p:cNvPr>
            <p:cNvSpPr/>
            <p:nvPr/>
          </p:nvSpPr>
          <p:spPr>
            <a:xfrm>
              <a:off x="5932934" y="3943037"/>
              <a:ext cx="71213" cy="49057"/>
            </a:xfrm>
            <a:custGeom>
              <a:avLst/>
              <a:gdLst/>
              <a:ahLst/>
              <a:cxnLst/>
              <a:rect l="l" t="t" r="r" b="b"/>
              <a:pathLst>
                <a:path w="3375" h="2325" extrusionOk="0">
                  <a:moveTo>
                    <a:pt x="244" y="1"/>
                  </a:moveTo>
                  <a:lnTo>
                    <a:pt x="244" y="1"/>
                  </a:lnTo>
                  <a:cubicBezTo>
                    <a:pt x="0" y="120"/>
                    <a:pt x="114" y="684"/>
                    <a:pt x="263" y="938"/>
                  </a:cubicBezTo>
                  <a:cubicBezTo>
                    <a:pt x="359" y="1101"/>
                    <a:pt x="834" y="1130"/>
                    <a:pt x="1158" y="1130"/>
                  </a:cubicBezTo>
                  <a:cubicBezTo>
                    <a:pt x="1335" y="1130"/>
                    <a:pt x="1467" y="1121"/>
                    <a:pt x="1467" y="1121"/>
                  </a:cubicBezTo>
                  <a:cubicBezTo>
                    <a:pt x="1571" y="1251"/>
                    <a:pt x="2581" y="1791"/>
                    <a:pt x="2581" y="1791"/>
                  </a:cubicBezTo>
                  <a:cubicBezTo>
                    <a:pt x="2581" y="1791"/>
                    <a:pt x="2862" y="2325"/>
                    <a:pt x="3012" y="2325"/>
                  </a:cubicBezTo>
                  <a:cubicBezTo>
                    <a:pt x="3021" y="2325"/>
                    <a:pt x="3029" y="2323"/>
                    <a:pt x="3037" y="2319"/>
                  </a:cubicBezTo>
                  <a:cubicBezTo>
                    <a:pt x="3375" y="2156"/>
                    <a:pt x="2954" y="1590"/>
                    <a:pt x="2781" y="1349"/>
                  </a:cubicBezTo>
                  <a:cubicBezTo>
                    <a:pt x="2607" y="1110"/>
                    <a:pt x="1701" y="435"/>
                    <a:pt x="1573" y="415"/>
                  </a:cubicBezTo>
                  <a:cubicBezTo>
                    <a:pt x="1444" y="396"/>
                    <a:pt x="244" y="1"/>
                    <a:pt x="244" y="1"/>
                  </a:cubicBezTo>
                  <a:close/>
                </a:path>
              </a:pathLst>
            </a:custGeom>
            <a:solidFill>
              <a:srgbClr val="FAC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410;p35">
              <a:extLst>
                <a:ext uri="{FF2B5EF4-FFF2-40B4-BE49-F238E27FC236}">
                  <a16:creationId xmlns:a16="http://schemas.microsoft.com/office/drawing/2014/main" id="{BB4FF2EE-5728-8D20-FEB5-38869873E122}"/>
                </a:ext>
              </a:extLst>
            </p:cNvPr>
            <p:cNvSpPr/>
            <p:nvPr/>
          </p:nvSpPr>
          <p:spPr>
            <a:xfrm>
              <a:off x="5927195" y="3958778"/>
              <a:ext cx="71213" cy="49057"/>
            </a:xfrm>
            <a:custGeom>
              <a:avLst/>
              <a:gdLst/>
              <a:ahLst/>
              <a:cxnLst/>
              <a:rect l="l" t="t" r="r" b="b"/>
              <a:pathLst>
                <a:path w="3375" h="2325" extrusionOk="0">
                  <a:moveTo>
                    <a:pt x="245" y="1"/>
                  </a:moveTo>
                  <a:lnTo>
                    <a:pt x="245" y="1"/>
                  </a:lnTo>
                  <a:cubicBezTo>
                    <a:pt x="1" y="119"/>
                    <a:pt x="115" y="684"/>
                    <a:pt x="263" y="937"/>
                  </a:cubicBezTo>
                  <a:cubicBezTo>
                    <a:pt x="359" y="1101"/>
                    <a:pt x="834" y="1129"/>
                    <a:pt x="1157" y="1129"/>
                  </a:cubicBezTo>
                  <a:cubicBezTo>
                    <a:pt x="1335" y="1129"/>
                    <a:pt x="1467" y="1121"/>
                    <a:pt x="1467" y="1121"/>
                  </a:cubicBezTo>
                  <a:cubicBezTo>
                    <a:pt x="1571" y="1251"/>
                    <a:pt x="2582" y="1791"/>
                    <a:pt x="2582" y="1791"/>
                  </a:cubicBezTo>
                  <a:cubicBezTo>
                    <a:pt x="2582" y="1791"/>
                    <a:pt x="2862" y="2324"/>
                    <a:pt x="3013" y="2324"/>
                  </a:cubicBezTo>
                  <a:cubicBezTo>
                    <a:pt x="3021" y="2324"/>
                    <a:pt x="3030" y="2323"/>
                    <a:pt x="3037" y="2319"/>
                  </a:cubicBezTo>
                  <a:cubicBezTo>
                    <a:pt x="3375" y="2155"/>
                    <a:pt x="2955" y="1590"/>
                    <a:pt x="2782" y="1349"/>
                  </a:cubicBezTo>
                  <a:cubicBezTo>
                    <a:pt x="2607" y="1110"/>
                    <a:pt x="1701" y="434"/>
                    <a:pt x="1574" y="416"/>
                  </a:cubicBezTo>
                  <a:cubicBezTo>
                    <a:pt x="1445" y="396"/>
                    <a:pt x="245" y="1"/>
                    <a:pt x="245" y="1"/>
                  </a:cubicBezTo>
                  <a:close/>
                </a:path>
              </a:pathLst>
            </a:custGeom>
            <a:solidFill>
              <a:srgbClr val="FAC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411;p35">
              <a:extLst>
                <a:ext uri="{FF2B5EF4-FFF2-40B4-BE49-F238E27FC236}">
                  <a16:creationId xmlns:a16="http://schemas.microsoft.com/office/drawing/2014/main" id="{3E206425-7B35-AEB1-D002-E4094B4CD548}"/>
                </a:ext>
              </a:extLst>
            </p:cNvPr>
            <p:cNvSpPr/>
            <p:nvPr/>
          </p:nvSpPr>
          <p:spPr>
            <a:xfrm>
              <a:off x="5933335" y="3931179"/>
              <a:ext cx="67668" cy="36587"/>
            </a:xfrm>
            <a:custGeom>
              <a:avLst/>
              <a:gdLst/>
              <a:ahLst/>
              <a:cxnLst/>
              <a:rect l="l" t="t" r="r" b="b"/>
              <a:pathLst>
                <a:path w="3207" h="1734" extrusionOk="0">
                  <a:moveTo>
                    <a:pt x="162" y="1"/>
                  </a:moveTo>
                  <a:cubicBezTo>
                    <a:pt x="162" y="1"/>
                    <a:pt x="1" y="699"/>
                    <a:pt x="230" y="858"/>
                  </a:cubicBezTo>
                  <a:cubicBezTo>
                    <a:pt x="299" y="906"/>
                    <a:pt x="461" y="924"/>
                    <a:pt x="657" y="924"/>
                  </a:cubicBezTo>
                  <a:cubicBezTo>
                    <a:pt x="1118" y="924"/>
                    <a:pt x="1761" y="824"/>
                    <a:pt x="1776" y="776"/>
                  </a:cubicBezTo>
                  <a:cubicBezTo>
                    <a:pt x="1777" y="771"/>
                    <a:pt x="1781" y="769"/>
                    <a:pt x="1788" y="769"/>
                  </a:cubicBezTo>
                  <a:cubicBezTo>
                    <a:pt x="1884" y="769"/>
                    <a:pt x="2480" y="1193"/>
                    <a:pt x="2480" y="1193"/>
                  </a:cubicBezTo>
                  <a:cubicBezTo>
                    <a:pt x="2480" y="1193"/>
                    <a:pt x="2890" y="1734"/>
                    <a:pt x="3053" y="1734"/>
                  </a:cubicBezTo>
                  <a:cubicBezTo>
                    <a:pt x="3071" y="1734"/>
                    <a:pt x="3087" y="1727"/>
                    <a:pt x="3098" y="1712"/>
                  </a:cubicBezTo>
                  <a:cubicBezTo>
                    <a:pt x="3207" y="1560"/>
                    <a:pt x="2896" y="967"/>
                    <a:pt x="2831" y="824"/>
                  </a:cubicBezTo>
                  <a:cubicBezTo>
                    <a:pt x="2767" y="682"/>
                    <a:pt x="1823" y="226"/>
                    <a:pt x="1823" y="226"/>
                  </a:cubicBezTo>
                  <a:lnTo>
                    <a:pt x="162" y="1"/>
                  </a:lnTo>
                  <a:close/>
                </a:path>
              </a:pathLst>
            </a:custGeom>
            <a:solidFill>
              <a:srgbClr val="FAC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12;p35">
              <a:extLst>
                <a:ext uri="{FF2B5EF4-FFF2-40B4-BE49-F238E27FC236}">
                  <a16:creationId xmlns:a16="http://schemas.microsoft.com/office/drawing/2014/main" id="{5710606A-1B92-8CBC-3BDA-231924E69BFF}"/>
                </a:ext>
              </a:extLst>
            </p:cNvPr>
            <p:cNvSpPr/>
            <p:nvPr/>
          </p:nvSpPr>
          <p:spPr>
            <a:xfrm>
              <a:off x="4714831" y="3950929"/>
              <a:ext cx="764305" cy="524588"/>
            </a:xfrm>
            <a:custGeom>
              <a:avLst/>
              <a:gdLst/>
              <a:ahLst/>
              <a:cxnLst/>
              <a:rect l="l" t="t" r="r" b="b"/>
              <a:pathLst>
                <a:path w="36223" h="24862" extrusionOk="0">
                  <a:moveTo>
                    <a:pt x="21149" y="0"/>
                  </a:moveTo>
                  <a:cubicBezTo>
                    <a:pt x="17022" y="0"/>
                    <a:pt x="13675" y="3346"/>
                    <a:pt x="13675" y="7474"/>
                  </a:cubicBezTo>
                  <a:cubicBezTo>
                    <a:pt x="13676" y="7829"/>
                    <a:pt x="13701" y="8183"/>
                    <a:pt x="13752" y="8534"/>
                  </a:cubicBezTo>
                  <a:cubicBezTo>
                    <a:pt x="12584" y="8983"/>
                    <a:pt x="11701" y="10007"/>
                    <a:pt x="11451" y="11259"/>
                  </a:cubicBezTo>
                  <a:cubicBezTo>
                    <a:pt x="10953" y="11384"/>
                    <a:pt x="10489" y="11618"/>
                    <a:pt x="10092" y="11944"/>
                  </a:cubicBezTo>
                  <a:cubicBezTo>
                    <a:pt x="9976" y="11935"/>
                    <a:pt x="9859" y="11929"/>
                    <a:pt x="9740" y="11929"/>
                  </a:cubicBezTo>
                  <a:cubicBezTo>
                    <a:pt x="7604" y="11929"/>
                    <a:pt x="5814" y="13402"/>
                    <a:pt x="5327" y="15387"/>
                  </a:cubicBezTo>
                  <a:cubicBezTo>
                    <a:pt x="3179" y="15459"/>
                    <a:pt x="1460" y="17222"/>
                    <a:pt x="1460" y="19388"/>
                  </a:cubicBezTo>
                  <a:cubicBezTo>
                    <a:pt x="1459" y="19844"/>
                    <a:pt x="1537" y="20298"/>
                    <a:pt x="1690" y="20728"/>
                  </a:cubicBezTo>
                  <a:cubicBezTo>
                    <a:pt x="730" y="20915"/>
                    <a:pt x="0" y="21763"/>
                    <a:pt x="0" y="22775"/>
                  </a:cubicBezTo>
                  <a:cubicBezTo>
                    <a:pt x="0" y="23923"/>
                    <a:pt x="939" y="24862"/>
                    <a:pt x="2087" y="24862"/>
                  </a:cubicBezTo>
                  <a:lnTo>
                    <a:pt x="34136" y="24862"/>
                  </a:lnTo>
                  <a:cubicBezTo>
                    <a:pt x="35283" y="24862"/>
                    <a:pt x="36222" y="23923"/>
                    <a:pt x="36222" y="22775"/>
                  </a:cubicBezTo>
                  <a:cubicBezTo>
                    <a:pt x="36222" y="21628"/>
                    <a:pt x="35283" y="20689"/>
                    <a:pt x="34136" y="20689"/>
                  </a:cubicBezTo>
                  <a:lnTo>
                    <a:pt x="34072" y="20689"/>
                  </a:lnTo>
                  <a:cubicBezTo>
                    <a:pt x="34342" y="20228"/>
                    <a:pt x="34485" y="19704"/>
                    <a:pt x="34485" y="19170"/>
                  </a:cubicBezTo>
                  <a:cubicBezTo>
                    <a:pt x="34485" y="18964"/>
                    <a:pt x="34464" y="18758"/>
                    <a:pt x="34424" y="18557"/>
                  </a:cubicBezTo>
                  <a:cubicBezTo>
                    <a:pt x="35394" y="18055"/>
                    <a:pt x="36059" y="17044"/>
                    <a:pt x="36059" y="15876"/>
                  </a:cubicBezTo>
                  <a:cubicBezTo>
                    <a:pt x="36059" y="14340"/>
                    <a:pt x="34911" y="13075"/>
                    <a:pt x="33428" y="12885"/>
                  </a:cubicBezTo>
                  <a:cubicBezTo>
                    <a:pt x="33435" y="12764"/>
                    <a:pt x="33441" y="12644"/>
                    <a:pt x="33441" y="12522"/>
                  </a:cubicBezTo>
                  <a:cubicBezTo>
                    <a:pt x="33441" y="9718"/>
                    <a:pt x="31331" y="7408"/>
                    <a:pt x="28613" y="7088"/>
                  </a:cubicBezTo>
                  <a:cubicBezTo>
                    <a:pt x="28412" y="3140"/>
                    <a:pt x="25147" y="0"/>
                    <a:pt x="21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3;p35">
              <a:extLst>
                <a:ext uri="{FF2B5EF4-FFF2-40B4-BE49-F238E27FC236}">
                  <a16:creationId xmlns:a16="http://schemas.microsoft.com/office/drawing/2014/main" id="{D9AECD37-FEFA-6D07-58CC-9A541AF37158}"/>
                </a:ext>
              </a:extLst>
            </p:cNvPr>
            <p:cNvSpPr/>
            <p:nvPr/>
          </p:nvSpPr>
          <p:spPr>
            <a:xfrm>
              <a:off x="4947036" y="3885287"/>
              <a:ext cx="864720" cy="441285"/>
            </a:xfrm>
            <a:custGeom>
              <a:avLst/>
              <a:gdLst/>
              <a:ahLst/>
              <a:cxnLst/>
              <a:rect l="l" t="t" r="r" b="b"/>
              <a:pathLst>
                <a:path w="40982" h="20914" extrusionOk="0">
                  <a:moveTo>
                    <a:pt x="23928" y="0"/>
                  </a:moveTo>
                  <a:cubicBezTo>
                    <a:pt x="19258" y="0"/>
                    <a:pt x="15472" y="2815"/>
                    <a:pt x="15472" y="6287"/>
                  </a:cubicBezTo>
                  <a:cubicBezTo>
                    <a:pt x="15472" y="6586"/>
                    <a:pt x="15501" y="6885"/>
                    <a:pt x="15558" y="7179"/>
                  </a:cubicBezTo>
                  <a:cubicBezTo>
                    <a:pt x="14237" y="7557"/>
                    <a:pt x="13239" y="8418"/>
                    <a:pt x="12955" y="9471"/>
                  </a:cubicBezTo>
                  <a:cubicBezTo>
                    <a:pt x="12383" y="9578"/>
                    <a:pt x="11860" y="9777"/>
                    <a:pt x="11418" y="10047"/>
                  </a:cubicBezTo>
                  <a:cubicBezTo>
                    <a:pt x="11286" y="10040"/>
                    <a:pt x="11153" y="10035"/>
                    <a:pt x="11019" y="10035"/>
                  </a:cubicBezTo>
                  <a:cubicBezTo>
                    <a:pt x="8603" y="10035"/>
                    <a:pt x="6578" y="11274"/>
                    <a:pt x="6027" y="12943"/>
                  </a:cubicBezTo>
                  <a:cubicBezTo>
                    <a:pt x="3597" y="13004"/>
                    <a:pt x="1652" y="14487"/>
                    <a:pt x="1652" y="16309"/>
                  </a:cubicBezTo>
                  <a:cubicBezTo>
                    <a:pt x="1653" y="16699"/>
                    <a:pt x="1742" y="17085"/>
                    <a:pt x="1912" y="17436"/>
                  </a:cubicBezTo>
                  <a:cubicBezTo>
                    <a:pt x="827" y="17593"/>
                    <a:pt x="0" y="18307"/>
                    <a:pt x="0" y="19159"/>
                  </a:cubicBezTo>
                  <a:cubicBezTo>
                    <a:pt x="0" y="20124"/>
                    <a:pt x="1062" y="20914"/>
                    <a:pt x="2361" y="20914"/>
                  </a:cubicBezTo>
                  <a:lnTo>
                    <a:pt x="38621" y="20914"/>
                  </a:lnTo>
                  <a:cubicBezTo>
                    <a:pt x="39919" y="20914"/>
                    <a:pt x="40982" y="20124"/>
                    <a:pt x="40982" y="19159"/>
                  </a:cubicBezTo>
                  <a:cubicBezTo>
                    <a:pt x="40982" y="18194"/>
                    <a:pt x="39919" y="17404"/>
                    <a:pt x="38621" y="17404"/>
                  </a:cubicBezTo>
                  <a:lnTo>
                    <a:pt x="38548" y="17404"/>
                  </a:lnTo>
                  <a:cubicBezTo>
                    <a:pt x="38844" y="17029"/>
                    <a:pt x="39016" y="16593"/>
                    <a:pt x="39016" y="16126"/>
                  </a:cubicBezTo>
                  <a:cubicBezTo>
                    <a:pt x="39016" y="15951"/>
                    <a:pt x="38992" y="15778"/>
                    <a:pt x="38946" y="15610"/>
                  </a:cubicBezTo>
                  <a:cubicBezTo>
                    <a:pt x="40044" y="15187"/>
                    <a:pt x="40796" y="14337"/>
                    <a:pt x="40796" y="13354"/>
                  </a:cubicBezTo>
                  <a:cubicBezTo>
                    <a:pt x="40796" y="12063"/>
                    <a:pt x="39497" y="10998"/>
                    <a:pt x="37818" y="10838"/>
                  </a:cubicBezTo>
                  <a:cubicBezTo>
                    <a:pt x="37828" y="10737"/>
                    <a:pt x="37833" y="10636"/>
                    <a:pt x="37833" y="10533"/>
                  </a:cubicBezTo>
                  <a:cubicBezTo>
                    <a:pt x="37833" y="8174"/>
                    <a:pt x="35447" y="6231"/>
                    <a:pt x="32372" y="5962"/>
                  </a:cubicBezTo>
                  <a:cubicBezTo>
                    <a:pt x="32145" y="2640"/>
                    <a:pt x="28450" y="0"/>
                    <a:pt x="23928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14;p35">
              <a:extLst>
                <a:ext uri="{FF2B5EF4-FFF2-40B4-BE49-F238E27FC236}">
                  <a16:creationId xmlns:a16="http://schemas.microsoft.com/office/drawing/2014/main" id="{6074089A-DCCC-2E42-3136-45867F6B135B}"/>
                </a:ext>
              </a:extLst>
            </p:cNvPr>
            <p:cNvSpPr/>
            <p:nvPr/>
          </p:nvSpPr>
          <p:spPr>
            <a:xfrm>
              <a:off x="5967390" y="3796709"/>
              <a:ext cx="295569" cy="244169"/>
            </a:xfrm>
            <a:custGeom>
              <a:avLst/>
              <a:gdLst/>
              <a:ahLst/>
              <a:cxnLst/>
              <a:rect l="l" t="t" r="r" b="b"/>
              <a:pathLst>
                <a:path w="14008" h="11572" extrusionOk="0">
                  <a:moveTo>
                    <a:pt x="14007" y="1"/>
                  </a:moveTo>
                  <a:lnTo>
                    <a:pt x="4809" y="2615"/>
                  </a:lnTo>
                  <a:lnTo>
                    <a:pt x="0" y="11571"/>
                  </a:lnTo>
                  <a:lnTo>
                    <a:pt x="9448" y="8284"/>
                  </a:lnTo>
                  <a:lnTo>
                    <a:pt x="14007" y="1"/>
                  </a:lnTo>
                  <a:close/>
                </a:path>
              </a:pathLst>
            </a:custGeom>
            <a:solidFill>
              <a:schemeClr val="bg2">
                <a:lumMod val="8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43" name="Google Shape;361;p35">
            <a:extLst>
              <a:ext uri="{FF2B5EF4-FFF2-40B4-BE49-F238E27FC236}">
                <a16:creationId xmlns:a16="http://schemas.microsoft.com/office/drawing/2014/main" id="{B71E9E30-A6FA-9676-4D22-0C874A6B0563}"/>
              </a:ext>
            </a:extLst>
          </p:cNvPr>
          <p:cNvSpPr txBox="1">
            <a:spLocks/>
          </p:cNvSpPr>
          <p:nvPr/>
        </p:nvSpPr>
        <p:spPr>
          <a:xfrm>
            <a:off x="988091" y="1419500"/>
            <a:ext cx="2073000" cy="67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3440"/>
              </a:buClr>
              <a:buSzPts val="1400"/>
              <a:buFont typeface="Lato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103440"/>
                </a:solidFill>
                <a:effectLst/>
                <a:uLnTx/>
                <a:uFillTx/>
                <a:latin typeface="Lato"/>
                <a:ea typeface="Lato"/>
                <a:cs typeface="Lato"/>
                <a:sym typeface="Lato"/>
              </a:rPr>
              <a:t>Overview o</a:t>
            </a:r>
            <a:r>
              <a:rPr lang="en-US" dirty="0">
                <a:solidFill>
                  <a:srgbClr val="103440"/>
                </a:solidFill>
              </a:rPr>
              <a:t>f Smart Space and its purpose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103440"/>
              </a:solidFill>
              <a:effectLst/>
              <a:uLnTx/>
              <a:uFillTx/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" name="Google Shape;362;p35">
            <a:extLst>
              <a:ext uri="{FF2B5EF4-FFF2-40B4-BE49-F238E27FC236}">
                <a16:creationId xmlns:a16="http://schemas.microsoft.com/office/drawing/2014/main" id="{0C07E917-0174-E3EF-4720-845265BC1EC7}"/>
              </a:ext>
            </a:extLst>
          </p:cNvPr>
          <p:cNvSpPr txBox="1">
            <a:spLocks/>
          </p:cNvSpPr>
          <p:nvPr/>
        </p:nvSpPr>
        <p:spPr>
          <a:xfrm>
            <a:off x="3437866" y="1419500"/>
            <a:ext cx="2073000" cy="67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3440"/>
              </a:buClr>
              <a:buSzPts val="1400"/>
              <a:buFont typeface="Lato"/>
              <a:buNone/>
              <a:tabLst/>
              <a:defRPr/>
            </a:pPr>
            <a:r>
              <a:rPr lang="en-US" dirty="0">
                <a:solidFill>
                  <a:srgbClr val="103440"/>
                </a:solidFill>
              </a:rPr>
              <a:t>Addressing student academic challenges 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103440"/>
              </a:solidFill>
              <a:effectLst/>
              <a:uLnTx/>
              <a:uFillTx/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3440"/>
              </a:buClr>
              <a:buSzPts val="1400"/>
              <a:buFont typeface="Lato"/>
              <a:buNone/>
              <a:tabLst/>
              <a:defRPr/>
            </a:pP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103440"/>
              </a:solidFill>
              <a:effectLst/>
              <a:uLnTx/>
              <a:uFillTx/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" name="Google Shape;364;p35">
            <a:extLst>
              <a:ext uri="{FF2B5EF4-FFF2-40B4-BE49-F238E27FC236}">
                <a16:creationId xmlns:a16="http://schemas.microsoft.com/office/drawing/2014/main" id="{F4F5B648-9E21-9EB7-90CB-52E7DF17A565}"/>
              </a:ext>
            </a:extLst>
          </p:cNvPr>
          <p:cNvSpPr txBox="1">
            <a:spLocks/>
          </p:cNvSpPr>
          <p:nvPr/>
        </p:nvSpPr>
        <p:spPr>
          <a:xfrm>
            <a:off x="988091" y="2862050"/>
            <a:ext cx="2073000" cy="67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3440"/>
              </a:buClr>
              <a:buSzPts val="1400"/>
              <a:buFont typeface="Lato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103440"/>
                </a:solidFill>
                <a:effectLst/>
                <a:uLnTx/>
                <a:uFillTx/>
                <a:latin typeface="Lato"/>
                <a:ea typeface="Lato"/>
                <a:cs typeface="Lato"/>
                <a:sym typeface="Lato"/>
              </a:rPr>
              <a:t>E-R Diagram and Data flow</a:t>
            </a:r>
          </a:p>
        </p:txBody>
      </p:sp>
      <p:sp>
        <p:nvSpPr>
          <p:cNvPr id="47" name="Google Shape;366;p35">
            <a:extLst>
              <a:ext uri="{FF2B5EF4-FFF2-40B4-BE49-F238E27FC236}">
                <a16:creationId xmlns:a16="http://schemas.microsoft.com/office/drawing/2014/main" id="{5482B7EC-C68A-ED82-7372-4E1D2F99112A}"/>
              </a:ext>
            </a:extLst>
          </p:cNvPr>
          <p:cNvSpPr txBox="1">
            <a:spLocks/>
          </p:cNvSpPr>
          <p:nvPr/>
        </p:nvSpPr>
        <p:spPr>
          <a:xfrm>
            <a:off x="3437866" y="2862050"/>
            <a:ext cx="2251734" cy="67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3440"/>
              </a:buClr>
              <a:buSzPts val="1400"/>
              <a:buFont typeface="Lato"/>
              <a:buNone/>
              <a:tabLst/>
              <a:defRPr/>
            </a:pPr>
            <a:r>
              <a:rPr lang="en-US" dirty="0">
                <a:solidFill>
                  <a:srgbClr val="103440"/>
                </a:solidFill>
              </a:rPr>
              <a:t>Future Features planning for Smart Space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103440"/>
              </a:solidFill>
              <a:effectLst/>
              <a:uLnTx/>
              <a:uFillTx/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3440"/>
              </a:buClr>
              <a:buSzPts val="1400"/>
              <a:buFont typeface="Lato"/>
              <a:buNone/>
              <a:tabLst/>
              <a:defRPr/>
            </a:pP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103440"/>
              </a:solidFill>
              <a:effectLst/>
              <a:uLnTx/>
              <a:uFillTx/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8" name="Google Shape;367;p35">
            <a:extLst>
              <a:ext uri="{FF2B5EF4-FFF2-40B4-BE49-F238E27FC236}">
                <a16:creationId xmlns:a16="http://schemas.microsoft.com/office/drawing/2014/main" id="{CBEEA9D8-7D56-E190-E58F-05D11E39928D}"/>
              </a:ext>
            </a:extLst>
          </p:cNvPr>
          <p:cNvSpPr txBox="1">
            <a:spLocks/>
          </p:cNvSpPr>
          <p:nvPr/>
        </p:nvSpPr>
        <p:spPr>
          <a:xfrm>
            <a:off x="6127341" y="2862050"/>
            <a:ext cx="2073000" cy="67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3440"/>
              </a:buClr>
              <a:buSzPts val="1400"/>
              <a:buFont typeface="Lato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103440"/>
                </a:solidFill>
                <a:effectLst/>
                <a:uLnTx/>
                <a:uFillTx/>
                <a:latin typeface="Lato"/>
                <a:ea typeface="Lato"/>
                <a:cs typeface="Lato"/>
                <a:sym typeface="Lato"/>
              </a:rPr>
              <a:t>Benefits of Smart Space and Tutorial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3440"/>
              </a:buClr>
              <a:buSzPts val="1400"/>
              <a:buFont typeface="Lato"/>
              <a:buNone/>
              <a:tabLst/>
              <a:defRPr/>
            </a:pP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103440"/>
              </a:solidFill>
              <a:effectLst/>
              <a:uLnTx/>
              <a:uFillTx/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9" name="Google Shape;368;p35">
            <a:extLst>
              <a:ext uri="{FF2B5EF4-FFF2-40B4-BE49-F238E27FC236}">
                <a16:creationId xmlns:a16="http://schemas.microsoft.com/office/drawing/2014/main" id="{308E537A-0BB2-3E13-8EDB-AF1877E9CC4E}"/>
              </a:ext>
            </a:extLst>
          </p:cNvPr>
          <p:cNvSpPr/>
          <p:nvPr/>
        </p:nvSpPr>
        <p:spPr>
          <a:xfrm>
            <a:off x="1784891" y="963950"/>
            <a:ext cx="479400" cy="54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0" name="Google Shape;369;p35">
            <a:extLst>
              <a:ext uri="{FF2B5EF4-FFF2-40B4-BE49-F238E27FC236}">
                <a16:creationId xmlns:a16="http://schemas.microsoft.com/office/drawing/2014/main" id="{EEC1DC2F-BCB9-6271-CFE0-1BBE8CCCA9CF}"/>
              </a:ext>
            </a:extLst>
          </p:cNvPr>
          <p:cNvSpPr/>
          <p:nvPr/>
        </p:nvSpPr>
        <p:spPr>
          <a:xfrm>
            <a:off x="4234666" y="963950"/>
            <a:ext cx="479400" cy="54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1" name="Google Shape;370;p35">
            <a:extLst>
              <a:ext uri="{FF2B5EF4-FFF2-40B4-BE49-F238E27FC236}">
                <a16:creationId xmlns:a16="http://schemas.microsoft.com/office/drawing/2014/main" id="{F8E57FD9-602C-446E-7D89-C392679660BD}"/>
              </a:ext>
            </a:extLst>
          </p:cNvPr>
          <p:cNvSpPr/>
          <p:nvPr/>
        </p:nvSpPr>
        <p:spPr>
          <a:xfrm>
            <a:off x="6842492" y="980523"/>
            <a:ext cx="479400" cy="54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2" name="Google Shape;371;p35">
            <a:extLst>
              <a:ext uri="{FF2B5EF4-FFF2-40B4-BE49-F238E27FC236}">
                <a16:creationId xmlns:a16="http://schemas.microsoft.com/office/drawing/2014/main" id="{673F8371-2AF3-6501-7ACB-0D066919B4F1}"/>
              </a:ext>
            </a:extLst>
          </p:cNvPr>
          <p:cNvSpPr/>
          <p:nvPr/>
        </p:nvSpPr>
        <p:spPr>
          <a:xfrm>
            <a:off x="1784891" y="2405195"/>
            <a:ext cx="479400" cy="54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3" name="Google Shape;373;p35">
            <a:extLst>
              <a:ext uri="{FF2B5EF4-FFF2-40B4-BE49-F238E27FC236}">
                <a16:creationId xmlns:a16="http://schemas.microsoft.com/office/drawing/2014/main" id="{1CD728EC-7E57-1285-BC04-1A7D48D4C06F}"/>
              </a:ext>
            </a:extLst>
          </p:cNvPr>
          <p:cNvSpPr/>
          <p:nvPr/>
        </p:nvSpPr>
        <p:spPr>
          <a:xfrm>
            <a:off x="4234666" y="2405195"/>
            <a:ext cx="479400" cy="54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4" name="Google Shape;374;p35">
            <a:extLst>
              <a:ext uri="{FF2B5EF4-FFF2-40B4-BE49-F238E27FC236}">
                <a16:creationId xmlns:a16="http://schemas.microsoft.com/office/drawing/2014/main" id="{0C482D8D-ACEC-C8C7-23E5-FFC88B21FB70}"/>
              </a:ext>
            </a:extLst>
          </p:cNvPr>
          <p:cNvSpPr/>
          <p:nvPr/>
        </p:nvSpPr>
        <p:spPr>
          <a:xfrm>
            <a:off x="6842492" y="2432195"/>
            <a:ext cx="479400" cy="54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5" name="Google Shape;415;p35">
            <a:extLst>
              <a:ext uri="{FF2B5EF4-FFF2-40B4-BE49-F238E27FC236}">
                <a16:creationId xmlns:a16="http://schemas.microsoft.com/office/drawing/2014/main" id="{7504CB83-23E2-5A8F-1DAA-B80F6F5752B0}"/>
              </a:ext>
            </a:extLst>
          </p:cNvPr>
          <p:cNvSpPr txBox="1">
            <a:spLocks/>
          </p:cNvSpPr>
          <p:nvPr/>
        </p:nvSpPr>
        <p:spPr>
          <a:xfrm>
            <a:off x="988091" y="1106500"/>
            <a:ext cx="2073000" cy="45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jalla One"/>
              <a:buNone/>
              <a:defRPr sz="18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jalla One"/>
              <a:buNone/>
              <a:defRPr sz="18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jalla One"/>
              <a:buNone/>
              <a:defRPr sz="18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jalla One"/>
              <a:buNone/>
              <a:defRPr sz="18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jalla One"/>
              <a:buNone/>
              <a:defRPr sz="18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jalla One"/>
              <a:buNone/>
              <a:defRPr sz="18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jalla One"/>
              <a:buNone/>
              <a:defRPr sz="18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jalla One"/>
              <a:buNone/>
              <a:defRPr sz="18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jalla One"/>
              <a:buNone/>
              <a:defRPr sz="18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3440"/>
              </a:buClr>
              <a:buSzPts val="1800"/>
              <a:buFont typeface="Fjalla One"/>
              <a:buNone/>
              <a:tabLst/>
              <a:defRPr/>
            </a:pPr>
            <a:r>
              <a:rPr lang="en-IN" dirty="0">
                <a:solidFill>
                  <a:srgbClr val="103440"/>
                </a:solidFill>
              </a:rPr>
              <a:t>INTRODUCTION</a:t>
            </a:r>
            <a:endParaRPr kumimoji="0" lang="en-IN" sz="1800" b="0" i="0" u="none" strike="noStrike" kern="0" cap="none" spc="0" normalizeH="0" baseline="0" noProof="0" dirty="0">
              <a:ln>
                <a:noFill/>
              </a:ln>
              <a:solidFill>
                <a:srgbClr val="103440"/>
              </a:solidFill>
              <a:effectLst/>
              <a:uLnTx/>
              <a:uFillTx/>
              <a:latin typeface="Fjalla One"/>
              <a:sym typeface="Fjalla One"/>
            </a:endParaRPr>
          </a:p>
        </p:txBody>
      </p:sp>
      <p:sp>
        <p:nvSpPr>
          <p:cNvPr id="56" name="Google Shape;416;p35">
            <a:extLst>
              <a:ext uri="{FF2B5EF4-FFF2-40B4-BE49-F238E27FC236}">
                <a16:creationId xmlns:a16="http://schemas.microsoft.com/office/drawing/2014/main" id="{05FAEE3C-EFBA-6FB2-CBE8-1AC527ECB72F}"/>
              </a:ext>
            </a:extLst>
          </p:cNvPr>
          <p:cNvSpPr txBox="1">
            <a:spLocks/>
          </p:cNvSpPr>
          <p:nvPr/>
        </p:nvSpPr>
        <p:spPr>
          <a:xfrm>
            <a:off x="3437866" y="1106500"/>
            <a:ext cx="2073000" cy="45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jalla One"/>
              <a:buNone/>
              <a:defRPr sz="18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jalla One"/>
              <a:buNone/>
              <a:defRPr sz="18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jalla One"/>
              <a:buNone/>
              <a:defRPr sz="18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jalla One"/>
              <a:buNone/>
              <a:defRPr sz="18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jalla One"/>
              <a:buNone/>
              <a:defRPr sz="18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jalla One"/>
              <a:buNone/>
              <a:defRPr sz="18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jalla One"/>
              <a:buNone/>
              <a:defRPr sz="18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jalla One"/>
              <a:buNone/>
              <a:defRPr sz="18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jalla One"/>
              <a:buNone/>
              <a:defRPr sz="18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3440"/>
              </a:buClr>
              <a:buSzPts val="1800"/>
              <a:buFont typeface="Fjalla One"/>
              <a:buNone/>
              <a:tabLst/>
              <a:defRPr/>
            </a:pPr>
            <a:r>
              <a:rPr lang="en-IN" dirty="0">
                <a:solidFill>
                  <a:srgbClr val="103440"/>
                </a:solidFill>
              </a:rPr>
              <a:t>WHY SMART SPACE ?</a:t>
            </a:r>
            <a:endParaRPr kumimoji="0" lang="en-IN" sz="1800" b="0" i="0" u="none" strike="noStrike" kern="0" cap="none" spc="0" normalizeH="0" baseline="0" noProof="0" dirty="0">
              <a:ln>
                <a:noFill/>
              </a:ln>
              <a:solidFill>
                <a:srgbClr val="103440"/>
              </a:solidFill>
              <a:effectLst/>
              <a:uLnTx/>
              <a:uFillTx/>
              <a:latin typeface="Fjalla One"/>
              <a:sym typeface="Fjalla One"/>
            </a:endParaRPr>
          </a:p>
        </p:txBody>
      </p:sp>
      <p:sp>
        <p:nvSpPr>
          <p:cNvPr id="57" name="Google Shape;417;p35">
            <a:extLst>
              <a:ext uri="{FF2B5EF4-FFF2-40B4-BE49-F238E27FC236}">
                <a16:creationId xmlns:a16="http://schemas.microsoft.com/office/drawing/2014/main" id="{9A83139C-E540-D37E-34EC-EF3C3372E023}"/>
              </a:ext>
            </a:extLst>
          </p:cNvPr>
          <p:cNvSpPr txBox="1">
            <a:spLocks/>
          </p:cNvSpPr>
          <p:nvPr/>
        </p:nvSpPr>
        <p:spPr>
          <a:xfrm>
            <a:off x="5887640" y="1106500"/>
            <a:ext cx="2389105" cy="45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jalla One"/>
              <a:buNone/>
              <a:defRPr sz="18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jalla One"/>
              <a:buNone/>
              <a:defRPr sz="18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jalla One"/>
              <a:buNone/>
              <a:defRPr sz="18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jalla One"/>
              <a:buNone/>
              <a:defRPr sz="18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jalla One"/>
              <a:buNone/>
              <a:defRPr sz="18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jalla One"/>
              <a:buNone/>
              <a:defRPr sz="18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jalla One"/>
              <a:buNone/>
              <a:defRPr sz="18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jalla One"/>
              <a:buNone/>
              <a:defRPr sz="18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jalla One"/>
              <a:buNone/>
              <a:defRPr sz="18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3440"/>
              </a:buClr>
              <a:buSzPts val="1800"/>
              <a:buFont typeface="Fjalla One"/>
              <a:buNone/>
              <a:tabLst/>
              <a:defRPr/>
            </a:pPr>
            <a:r>
              <a:rPr lang="en-IN" dirty="0">
                <a:solidFill>
                  <a:srgbClr val="103440"/>
                </a:solidFill>
              </a:rPr>
              <a:t>CORE TOOLS &amp; FEATURES</a:t>
            </a:r>
            <a:endParaRPr kumimoji="0" lang="en-IN" sz="1800" b="0" i="0" u="none" strike="noStrike" kern="0" cap="none" spc="0" normalizeH="0" baseline="0" noProof="0" dirty="0">
              <a:ln>
                <a:noFill/>
              </a:ln>
              <a:solidFill>
                <a:srgbClr val="103440"/>
              </a:solidFill>
              <a:effectLst/>
              <a:uLnTx/>
              <a:uFillTx/>
              <a:latin typeface="Fjalla One"/>
              <a:sym typeface="Fjalla One"/>
            </a:endParaRPr>
          </a:p>
        </p:txBody>
      </p:sp>
      <p:sp>
        <p:nvSpPr>
          <p:cNvPr id="58" name="Google Shape;418;p35">
            <a:extLst>
              <a:ext uri="{FF2B5EF4-FFF2-40B4-BE49-F238E27FC236}">
                <a16:creationId xmlns:a16="http://schemas.microsoft.com/office/drawing/2014/main" id="{1A45CBD5-F4FE-6332-B8C2-6FEB16FD8871}"/>
              </a:ext>
            </a:extLst>
          </p:cNvPr>
          <p:cNvSpPr txBox="1">
            <a:spLocks/>
          </p:cNvSpPr>
          <p:nvPr/>
        </p:nvSpPr>
        <p:spPr>
          <a:xfrm>
            <a:off x="988091" y="2549149"/>
            <a:ext cx="2073000" cy="45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jalla One"/>
              <a:buNone/>
              <a:defRPr sz="18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jalla One"/>
              <a:buNone/>
              <a:defRPr sz="18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jalla One"/>
              <a:buNone/>
              <a:defRPr sz="18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jalla One"/>
              <a:buNone/>
              <a:defRPr sz="18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jalla One"/>
              <a:buNone/>
              <a:defRPr sz="18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jalla One"/>
              <a:buNone/>
              <a:defRPr sz="18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jalla One"/>
              <a:buNone/>
              <a:defRPr sz="18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jalla One"/>
              <a:buNone/>
              <a:defRPr sz="18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jalla One"/>
              <a:buNone/>
              <a:defRPr sz="18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3440"/>
              </a:buClr>
              <a:buSzPts val="1800"/>
              <a:buFont typeface="Fjalla One"/>
              <a:buNone/>
              <a:tabLst/>
              <a:defRPr/>
            </a:pPr>
            <a:r>
              <a:rPr lang="en-IN" dirty="0">
                <a:solidFill>
                  <a:srgbClr val="103440"/>
                </a:solidFill>
              </a:rPr>
              <a:t>SYSTEM DESIGN</a:t>
            </a:r>
            <a:endParaRPr kumimoji="0" lang="en-IN" sz="1800" b="0" i="0" u="none" strike="noStrike" kern="0" cap="none" spc="0" normalizeH="0" baseline="0" noProof="0" dirty="0">
              <a:ln>
                <a:noFill/>
              </a:ln>
              <a:solidFill>
                <a:srgbClr val="103440"/>
              </a:solidFill>
              <a:effectLst/>
              <a:uLnTx/>
              <a:uFillTx/>
              <a:latin typeface="Fjalla One"/>
              <a:sym typeface="Fjalla One"/>
            </a:endParaRPr>
          </a:p>
        </p:txBody>
      </p:sp>
      <p:sp>
        <p:nvSpPr>
          <p:cNvPr id="59" name="Google Shape;419;p35">
            <a:extLst>
              <a:ext uri="{FF2B5EF4-FFF2-40B4-BE49-F238E27FC236}">
                <a16:creationId xmlns:a16="http://schemas.microsoft.com/office/drawing/2014/main" id="{04816E73-AD95-11B2-C76D-4A7BA72843E5}"/>
              </a:ext>
            </a:extLst>
          </p:cNvPr>
          <p:cNvSpPr txBox="1">
            <a:spLocks/>
          </p:cNvSpPr>
          <p:nvPr/>
        </p:nvSpPr>
        <p:spPr>
          <a:xfrm>
            <a:off x="3437866" y="2549149"/>
            <a:ext cx="2073000" cy="45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jalla One"/>
              <a:buNone/>
              <a:defRPr sz="18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jalla One"/>
              <a:buNone/>
              <a:defRPr sz="18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jalla One"/>
              <a:buNone/>
              <a:defRPr sz="18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jalla One"/>
              <a:buNone/>
              <a:defRPr sz="18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jalla One"/>
              <a:buNone/>
              <a:defRPr sz="18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jalla One"/>
              <a:buNone/>
              <a:defRPr sz="18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jalla One"/>
              <a:buNone/>
              <a:defRPr sz="18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jalla One"/>
              <a:buNone/>
              <a:defRPr sz="18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jalla One"/>
              <a:buNone/>
              <a:defRPr sz="18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3440"/>
              </a:buClr>
              <a:buSzPts val="1800"/>
              <a:buFont typeface="Fjalla One"/>
              <a:buNone/>
              <a:tabLst/>
              <a:defRPr/>
            </a:pPr>
            <a:r>
              <a:rPr lang="en-IN" dirty="0">
                <a:solidFill>
                  <a:srgbClr val="103440"/>
                </a:solidFill>
              </a:rPr>
              <a:t>FUTURE SCOPE</a:t>
            </a:r>
            <a:endParaRPr kumimoji="0" lang="en-IN" sz="1800" b="0" i="0" u="none" strike="noStrike" kern="0" cap="none" spc="0" normalizeH="0" baseline="0" noProof="0" dirty="0">
              <a:ln>
                <a:noFill/>
              </a:ln>
              <a:solidFill>
                <a:srgbClr val="103440"/>
              </a:solidFill>
              <a:effectLst/>
              <a:uLnTx/>
              <a:uFillTx/>
              <a:latin typeface="Fjalla One"/>
              <a:sym typeface="Fjalla One"/>
            </a:endParaRPr>
          </a:p>
        </p:txBody>
      </p:sp>
      <p:sp>
        <p:nvSpPr>
          <p:cNvPr id="60" name="Google Shape;420;p35">
            <a:extLst>
              <a:ext uri="{FF2B5EF4-FFF2-40B4-BE49-F238E27FC236}">
                <a16:creationId xmlns:a16="http://schemas.microsoft.com/office/drawing/2014/main" id="{47ADDD5A-87C0-D52E-E2FE-2B43BBD45994}"/>
              </a:ext>
            </a:extLst>
          </p:cNvPr>
          <p:cNvSpPr txBox="1">
            <a:spLocks/>
          </p:cNvSpPr>
          <p:nvPr/>
        </p:nvSpPr>
        <p:spPr>
          <a:xfrm>
            <a:off x="5824508" y="2549149"/>
            <a:ext cx="2678665" cy="45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jalla One"/>
              <a:buNone/>
              <a:defRPr sz="18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jalla One"/>
              <a:buNone/>
              <a:defRPr sz="18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jalla One"/>
              <a:buNone/>
              <a:defRPr sz="18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jalla One"/>
              <a:buNone/>
              <a:defRPr sz="18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jalla One"/>
              <a:buNone/>
              <a:defRPr sz="18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jalla One"/>
              <a:buNone/>
              <a:defRPr sz="18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jalla One"/>
              <a:buNone/>
              <a:defRPr sz="18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jalla One"/>
              <a:buNone/>
              <a:defRPr sz="18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jalla One"/>
              <a:buNone/>
              <a:defRPr sz="18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3440"/>
              </a:buClr>
              <a:buSzPts val="1800"/>
              <a:buFont typeface="Fjalla One"/>
              <a:buNone/>
              <a:tabLst/>
              <a:defRPr/>
            </a:pPr>
            <a:r>
              <a:rPr lang="en-IN" dirty="0">
                <a:solidFill>
                  <a:srgbClr val="103440"/>
                </a:solidFill>
              </a:rPr>
              <a:t>ADVANTAGES &amp; TUTORIAL</a:t>
            </a:r>
            <a:endParaRPr kumimoji="0" lang="en-IN" sz="1800" b="0" i="0" u="none" strike="noStrike" kern="0" cap="none" spc="0" normalizeH="0" baseline="0" noProof="0" dirty="0">
              <a:ln>
                <a:noFill/>
              </a:ln>
              <a:solidFill>
                <a:srgbClr val="103440"/>
              </a:solidFill>
              <a:effectLst/>
              <a:uLnTx/>
              <a:uFillTx/>
              <a:latin typeface="Fjalla One"/>
              <a:sym typeface="Fjalla One"/>
            </a:endParaRPr>
          </a:p>
        </p:txBody>
      </p:sp>
      <p:sp>
        <p:nvSpPr>
          <p:cNvPr id="61" name="Google Shape;362;p35">
            <a:extLst>
              <a:ext uri="{FF2B5EF4-FFF2-40B4-BE49-F238E27FC236}">
                <a16:creationId xmlns:a16="http://schemas.microsoft.com/office/drawing/2014/main" id="{0640D2E5-5178-C61E-65D7-25438333ED1B}"/>
              </a:ext>
            </a:extLst>
          </p:cNvPr>
          <p:cNvSpPr txBox="1">
            <a:spLocks/>
          </p:cNvSpPr>
          <p:nvPr/>
        </p:nvSpPr>
        <p:spPr>
          <a:xfrm>
            <a:off x="6127341" y="1428067"/>
            <a:ext cx="2073000" cy="67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3440"/>
              </a:buClr>
              <a:buSzPts val="1400"/>
              <a:buFont typeface="Lato"/>
              <a:buNone/>
              <a:tabLst/>
              <a:defRPr/>
            </a:pPr>
            <a:r>
              <a:rPr lang="en-US" dirty="0">
                <a:solidFill>
                  <a:srgbClr val="103440"/>
                </a:solidFill>
              </a:rPr>
              <a:t>Key tools included in Our platform 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103440"/>
              </a:solidFill>
              <a:effectLst/>
              <a:uLnTx/>
              <a:uFillTx/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3440"/>
              </a:buClr>
              <a:buSzPts val="1400"/>
              <a:buFont typeface="Lato"/>
              <a:buNone/>
              <a:tabLst/>
              <a:defRPr/>
            </a:pP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103440"/>
              </a:solidFill>
              <a:effectLst/>
              <a:uLnTx/>
              <a:uFillTx/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026" name="Picture 2" descr="Amrita Vishwa Vidyapeetham - Wikipedia">
            <a:extLst>
              <a:ext uri="{FF2B5EF4-FFF2-40B4-BE49-F238E27FC236}">
                <a16:creationId xmlns:a16="http://schemas.microsoft.com/office/drawing/2014/main" id="{C8D4C5A8-23ED-D6BC-DCA7-792C40EAD3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7827" y="4640081"/>
            <a:ext cx="157040" cy="157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15621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Oval 65">
            <a:extLst>
              <a:ext uri="{FF2B5EF4-FFF2-40B4-BE49-F238E27FC236}">
                <a16:creationId xmlns:a16="http://schemas.microsoft.com/office/drawing/2014/main" id="{0E0D745B-ADCB-5344-E284-3634070306D4}"/>
              </a:ext>
            </a:extLst>
          </p:cNvPr>
          <p:cNvSpPr/>
          <p:nvPr/>
        </p:nvSpPr>
        <p:spPr>
          <a:xfrm>
            <a:off x="667795" y="-645953"/>
            <a:ext cx="4639848" cy="4555455"/>
          </a:xfrm>
          <a:prstGeom prst="ellipse">
            <a:avLst/>
          </a:prstGeom>
          <a:solidFill>
            <a:schemeClr val="bg1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4" name="Google Shape;466;p37">
            <a:extLst>
              <a:ext uri="{FF2B5EF4-FFF2-40B4-BE49-F238E27FC236}">
                <a16:creationId xmlns:a16="http://schemas.microsoft.com/office/drawing/2014/main" id="{719EF2A6-BFFD-95A4-FC63-4549FCB71978}"/>
              </a:ext>
            </a:extLst>
          </p:cNvPr>
          <p:cNvGrpSpPr/>
          <p:nvPr/>
        </p:nvGrpSpPr>
        <p:grpSpPr>
          <a:xfrm>
            <a:off x="3605232" y="994303"/>
            <a:ext cx="4751940" cy="4190769"/>
            <a:chOff x="3589992" y="952722"/>
            <a:chExt cx="4751940" cy="4190769"/>
          </a:xfrm>
        </p:grpSpPr>
        <p:sp>
          <p:nvSpPr>
            <p:cNvPr id="5" name="Google Shape;467;p37">
              <a:extLst>
                <a:ext uri="{FF2B5EF4-FFF2-40B4-BE49-F238E27FC236}">
                  <a16:creationId xmlns:a16="http://schemas.microsoft.com/office/drawing/2014/main" id="{5FC174A7-38E4-5BCC-7856-0E53D8EB8B38}"/>
                </a:ext>
              </a:extLst>
            </p:cNvPr>
            <p:cNvSpPr/>
            <p:nvPr/>
          </p:nvSpPr>
          <p:spPr>
            <a:xfrm>
              <a:off x="4696381" y="3845966"/>
              <a:ext cx="1699697" cy="122199"/>
            </a:xfrm>
            <a:custGeom>
              <a:avLst/>
              <a:gdLst/>
              <a:ahLst/>
              <a:cxnLst/>
              <a:rect l="l" t="t" r="r" b="b"/>
              <a:pathLst>
                <a:path w="60380" h="4341" extrusionOk="0">
                  <a:moveTo>
                    <a:pt x="0" y="1"/>
                  </a:moveTo>
                  <a:lnTo>
                    <a:pt x="0" y="4341"/>
                  </a:lnTo>
                  <a:lnTo>
                    <a:pt x="60380" y="4341"/>
                  </a:lnTo>
                  <a:lnTo>
                    <a:pt x="603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" name="Google Shape;468;p37">
              <a:extLst>
                <a:ext uri="{FF2B5EF4-FFF2-40B4-BE49-F238E27FC236}">
                  <a16:creationId xmlns:a16="http://schemas.microsoft.com/office/drawing/2014/main" id="{377CB7FA-1A3A-D6C3-7DC7-349C1DF7000E}"/>
                </a:ext>
              </a:extLst>
            </p:cNvPr>
            <p:cNvSpPr/>
            <p:nvPr/>
          </p:nvSpPr>
          <p:spPr>
            <a:xfrm>
              <a:off x="4696381" y="3845966"/>
              <a:ext cx="1699697" cy="122199"/>
            </a:xfrm>
            <a:custGeom>
              <a:avLst/>
              <a:gdLst/>
              <a:ahLst/>
              <a:cxnLst/>
              <a:rect l="l" t="t" r="r" b="b"/>
              <a:pathLst>
                <a:path w="60380" h="4341" extrusionOk="0">
                  <a:moveTo>
                    <a:pt x="0" y="1"/>
                  </a:moveTo>
                  <a:lnTo>
                    <a:pt x="0" y="4341"/>
                  </a:lnTo>
                  <a:lnTo>
                    <a:pt x="60380" y="4341"/>
                  </a:lnTo>
                  <a:lnTo>
                    <a:pt x="60380" y="1"/>
                  </a:lnTo>
                  <a:close/>
                </a:path>
              </a:pathLst>
            </a:custGeom>
            <a:solidFill>
              <a:srgbClr val="103440">
                <a:alpha val="13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grpSp>
          <p:nvGrpSpPr>
            <p:cNvPr id="7" name="Google Shape;469;p37">
              <a:extLst>
                <a:ext uri="{FF2B5EF4-FFF2-40B4-BE49-F238E27FC236}">
                  <a16:creationId xmlns:a16="http://schemas.microsoft.com/office/drawing/2014/main" id="{0FB9B25C-53D8-B657-8BC2-28E86EF86770}"/>
                </a:ext>
              </a:extLst>
            </p:cNvPr>
            <p:cNvGrpSpPr/>
            <p:nvPr/>
          </p:nvGrpSpPr>
          <p:grpSpPr>
            <a:xfrm>
              <a:off x="3589992" y="952722"/>
              <a:ext cx="4751940" cy="4190769"/>
              <a:chOff x="3869749" y="1084195"/>
              <a:chExt cx="4415891" cy="3894405"/>
            </a:xfrm>
          </p:grpSpPr>
          <p:sp>
            <p:nvSpPr>
              <p:cNvPr id="8" name="Google Shape;470;p37">
                <a:extLst>
                  <a:ext uri="{FF2B5EF4-FFF2-40B4-BE49-F238E27FC236}">
                    <a16:creationId xmlns:a16="http://schemas.microsoft.com/office/drawing/2014/main" id="{07EC40E7-E3B2-A40E-FB5A-F514070A5281}"/>
                  </a:ext>
                </a:extLst>
              </p:cNvPr>
              <p:cNvSpPr/>
              <p:nvPr/>
            </p:nvSpPr>
            <p:spPr>
              <a:xfrm>
                <a:off x="6198096" y="3592964"/>
                <a:ext cx="1177802" cy="125176"/>
              </a:xfrm>
              <a:custGeom>
                <a:avLst/>
                <a:gdLst/>
                <a:ahLst/>
                <a:cxnLst/>
                <a:rect l="l" t="t" r="r" b="b"/>
                <a:pathLst>
                  <a:path w="45023" h="4785" extrusionOk="0">
                    <a:moveTo>
                      <a:pt x="2368" y="0"/>
                    </a:moveTo>
                    <a:cubicBezTo>
                      <a:pt x="1067" y="0"/>
                      <a:pt x="1" y="1077"/>
                      <a:pt x="1" y="2393"/>
                    </a:cubicBezTo>
                    <a:cubicBezTo>
                      <a:pt x="1" y="3709"/>
                      <a:pt x="1065" y="4785"/>
                      <a:pt x="2368" y="4785"/>
                    </a:cubicBezTo>
                    <a:lnTo>
                      <a:pt x="45022" y="4785"/>
                    </a:lnTo>
                    <a:lnTo>
                      <a:pt x="4502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9" name="Google Shape;471;p37">
                <a:extLst>
                  <a:ext uri="{FF2B5EF4-FFF2-40B4-BE49-F238E27FC236}">
                    <a16:creationId xmlns:a16="http://schemas.microsoft.com/office/drawing/2014/main" id="{4FADFCC5-5949-2A88-3977-C732C6EADC08}"/>
                  </a:ext>
                </a:extLst>
              </p:cNvPr>
              <p:cNvSpPr/>
              <p:nvPr/>
            </p:nvSpPr>
            <p:spPr>
              <a:xfrm>
                <a:off x="4905535" y="3569787"/>
                <a:ext cx="2509267" cy="171557"/>
              </a:xfrm>
              <a:custGeom>
                <a:avLst/>
                <a:gdLst/>
                <a:ahLst/>
                <a:cxnLst/>
                <a:rect l="l" t="t" r="r" b="b"/>
                <a:pathLst>
                  <a:path w="95920" h="6558" extrusionOk="0">
                    <a:moveTo>
                      <a:pt x="2572" y="0"/>
                    </a:moveTo>
                    <a:cubicBezTo>
                      <a:pt x="1158" y="0"/>
                      <a:pt x="1" y="1157"/>
                      <a:pt x="1" y="2571"/>
                    </a:cubicBezTo>
                    <a:lnTo>
                      <a:pt x="1" y="3986"/>
                    </a:lnTo>
                    <a:cubicBezTo>
                      <a:pt x="1" y="5400"/>
                      <a:pt x="1158" y="6557"/>
                      <a:pt x="2572" y="6557"/>
                    </a:cubicBezTo>
                    <a:lnTo>
                      <a:pt x="95427" y="6557"/>
                    </a:lnTo>
                    <a:cubicBezTo>
                      <a:pt x="95847" y="6557"/>
                      <a:pt x="95918" y="5662"/>
                      <a:pt x="95918" y="5214"/>
                    </a:cubicBezTo>
                    <a:lnTo>
                      <a:pt x="52706" y="5214"/>
                    </a:lnTo>
                    <a:cubicBezTo>
                      <a:pt x="51292" y="5214"/>
                      <a:pt x="50135" y="4693"/>
                      <a:pt x="50135" y="3279"/>
                    </a:cubicBezTo>
                    <a:cubicBezTo>
                      <a:pt x="50135" y="1865"/>
                      <a:pt x="51292" y="1343"/>
                      <a:pt x="52706" y="1343"/>
                    </a:cubicBezTo>
                    <a:lnTo>
                      <a:pt x="95920" y="1343"/>
                    </a:lnTo>
                    <a:cubicBezTo>
                      <a:pt x="95920" y="869"/>
                      <a:pt x="95795" y="0"/>
                      <a:pt x="95429" y="0"/>
                    </a:cubicBezTo>
                    <a:close/>
                  </a:path>
                </a:pathLst>
              </a:custGeom>
              <a:solidFill>
                <a:srgbClr val="E0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0" name="Google Shape;472;p37">
                <a:extLst>
                  <a:ext uri="{FF2B5EF4-FFF2-40B4-BE49-F238E27FC236}">
                    <a16:creationId xmlns:a16="http://schemas.microsoft.com/office/drawing/2014/main" id="{1135BFE1-F3D5-7104-9539-8B53BE65A55A}"/>
                  </a:ext>
                </a:extLst>
              </p:cNvPr>
              <p:cNvSpPr/>
              <p:nvPr/>
            </p:nvSpPr>
            <p:spPr>
              <a:xfrm>
                <a:off x="4905430" y="3569709"/>
                <a:ext cx="2509607" cy="171583"/>
              </a:xfrm>
              <a:custGeom>
                <a:avLst/>
                <a:gdLst/>
                <a:ahLst/>
                <a:cxnLst/>
                <a:rect l="l" t="t" r="r" b="b"/>
                <a:pathLst>
                  <a:path w="95933" h="6559" extrusionOk="0">
                    <a:moveTo>
                      <a:pt x="52683" y="5213"/>
                    </a:moveTo>
                    <a:lnTo>
                      <a:pt x="52683" y="5195"/>
                    </a:lnTo>
                    <a:cubicBezTo>
                      <a:pt x="51568" y="5191"/>
                      <a:pt x="50632" y="4846"/>
                      <a:pt x="50288" y="4003"/>
                    </a:cubicBezTo>
                    <a:cubicBezTo>
                      <a:pt x="50196" y="3772"/>
                      <a:pt x="50148" y="3527"/>
                      <a:pt x="50148" y="3279"/>
                    </a:cubicBezTo>
                    <a:cubicBezTo>
                      <a:pt x="50148" y="1865"/>
                      <a:pt x="51305" y="1343"/>
                      <a:pt x="52719" y="1343"/>
                    </a:cubicBezTo>
                    <a:lnTo>
                      <a:pt x="95932" y="1343"/>
                    </a:lnTo>
                    <a:cubicBezTo>
                      <a:pt x="95932" y="869"/>
                      <a:pt x="95808" y="0"/>
                      <a:pt x="95442" y="0"/>
                    </a:cubicBezTo>
                    <a:lnTo>
                      <a:pt x="51910" y="0"/>
                    </a:lnTo>
                    <a:cubicBezTo>
                      <a:pt x="50108" y="0"/>
                      <a:pt x="48632" y="1475"/>
                      <a:pt x="48632" y="3279"/>
                    </a:cubicBezTo>
                    <a:cubicBezTo>
                      <a:pt x="48632" y="3496"/>
                      <a:pt x="48654" y="3713"/>
                      <a:pt x="48697" y="3925"/>
                    </a:cubicBezTo>
                    <a:lnTo>
                      <a:pt x="1" y="3925"/>
                    </a:lnTo>
                    <a:lnTo>
                      <a:pt x="1" y="3969"/>
                    </a:lnTo>
                    <a:cubicBezTo>
                      <a:pt x="1" y="5381"/>
                      <a:pt x="1156" y="6538"/>
                      <a:pt x="2570" y="6538"/>
                    </a:cubicBezTo>
                    <a:lnTo>
                      <a:pt x="51712" y="6538"/>
                    </a:lnTo>
                    <a:cubicBezTo>
                      <a:pt x="51778" y="6542"/>
                      <a:pt x="51842" y="6559"/>
                      <a:pt x="51910" y="6559"/>
                    </a:cubicBezTo>
                    <a:lnTo>
                      <a:pt x="95442" y="6559"/>
                    </a:lnTo>
                    <a:cubicBezTo>
                      <a:pt x="95861" y="6559"/>
                      <a:pt x="95932" y="5664"/>
                      <a:pt x="95932" y="5216"/>
                    </a:cubicBezTo>
                    <a:lnTo>
                      <a:pt x="52719" y="5216"/>
                    </a:lnTo>
                    <a:cubicBezTo>
                      <a:pt x="52707" y="5215"/>
                      <a:pt x="52695" y="5213"/>
                      <a:pt x="52683" y="5213"/>
                    </a:cubicBezTo>
                    <a:close/>
                  </a:path>
                </a:pathLst>
              </a:custGeom>
              <a:solidFill>
                <a:srgbClr val="103440">
                  <a:alpha val="13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1" name="Google Shape;473;p37">
                <a:extLst>
                  <a:ext uri="{FF2B5EF4-FFF2-40B4-BE49-F238E27FC236}">
                    <a16:creationId xmlns:a16="http://schemas.microsoft.com/office/drawing/2014/main" id="{B53AC9C3-B4BF-2836-8131-098FAA5A7D46}"/>
                  </a:ext>
                </a:extLst>
              </p:cNvPr>
              <p:cNvSpPr/>
              <p:nvPr/>
            </p:nvSpPr>
            <p:spPr>
              <a:xfrm>
                <a:off x="6341813" y="3772833"/>
                <a:ext cx="1358332" cy="113561"/>
              </a:xfrm>
              <a:custGeom>
                <a:avLst/>
                <a:gdLst/>
                <a:ahLst/>
                <a:cxnLst/>
                <a:rect l="l" t="t" r="r" b="b"/>
                <a:pathLst>
                  <a:path w="51924" h="4341" extrusionOk="0">
                    <a:moveTo>
                      <a:pt x="1" y="1"/>
                    </a:moveTo>
                    <a:lnTo>
                      <a:pt x="1" y="4341"/>
                    </a:lnTo>
                    <a:lnTo>
                      <a:pt x="51924" y="4341"/>
                    </a:lnTo>
                    <a:lnTo>
                      <a:pt x="5192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2" name="Google Shape;474;p37">
                <a:extLst>
                  <a:ext uri="{FF2B5EF4-FFF2-40B4-BE49-F238E27FC236}">
                    <a16:creationId xmlns:a16="http://schemas.microsoft.com/office/drawing/2014/main" id="{E4C1F2E6-DBE1-0725-E170-0CCF6F2D114E}"/>
                  </a:ext>
                </a:extLst>
              </p:cNvPr>
              <p:cNvSpPr/>
              <p:nvPr/>
            </p:nvSpPr>
            <p:spPr>
              <a:xfrm>
                <a:off x="4870926" y="3739716"/>
                <a:ext cx="2869072" cy="33276"/>
              </a:xfrm>
              <a:custGeom>
                <a:avLst/>
                <a:gdLst/>
                <a:ahLst/>
                <a:cxnLst/>
                <a:rect l="l" t="t" r="r" b="b"/>
                <a:pathLst>
                  <a:path w="109674" h="1272" extrusionOk="0">
                    <a:moveTo>
                      <a:pt x="637" y="0"/>
                    </a:moveTo>
                    <a:cubicBezTo>
                      <a:pt x="285" y="0"/>
                      <a:pt x="1" y="284"/>
                      <a:pt x="1" y="636"/>
                    </a:cubicBezTo>
                    <a:cubicBezTo>
                      <a:pt x="1" y="987"/>
                      <a:pt x="285" y="1271"/>
                      <a:pt x="637" y="1271"/>
                    </a:cubicBezTo>
                    <a:lnTo>
                      <a:pt x="109037" y="1271"/>
                    </a:lnTo>
                    <a:cubicBezTo>
                      <a:pt x="109388" y="1271"/>
                      <a:pt x="109674" y="987"/>
                      <a:pt x="109674" y="636"/>
                    </a:cubicBezTo>
                    <a:cubicBezTo>
                      <a:pt x="109674" y="284"/>
                      <a:pt x="109390" y="0"/>
                      <a:pt x="109037" y="0"/>
                    </a:cubicBezTo>
                    <a:close/>
                  </a:path>
                </a:pathLst>
              </a:custGeom>
              <a:solidFill>
                <a:srgbClr val="F6B2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3" name="Google Shape;475;p37">
                <a:extLst>
                  <a:ext uri="{FF2B5EF4-FFF2-40B4-BE49-F238E27FC236}">
                    <a16:creationId xmlns:a16="http://schemas.microsoft.com/office/drawing/2014/main" id="{DAB674E1-8693-368F-AA7C-A3F13E9F963E}"/>
                  </a:ext>
                </a:extLst>
              </p:cNvPr>
              <p:cNvSpPr/>
              <p:nvPr/>
            </p:nvSpPr>
            <p:spPr>
              <a:xfrm>
                <a:off x="4870926" y="3885238"/>
                <a:ext cx="2869072" cy="33328"/>
              </a:xfrm>
              <a:custGeom>
                <a:avLst/>
                <a:gdLst/>
                <a:ahLst/>
                <a:cxnLst/>
                <a:rect l="l" t="t" r="r" b="b"/>
                <a:pathLst>
                  <a:path w="109674" h="1274" extrusionOk="0">
                    <a:moveTo>
                      <a:pt x="637" y="1"/>
                    </a:moveTo>
                    <a:cubicBezTo>
                      <a:pt x="285" y="1"/>
                      <a:pt x="1" y="285"/>
                      <a:pt x="1" y="637"/>
                    </a:cubicBezTo>
                    <a:cubicBezTo>
                      <a:pt x="1" y="988"/>
                      <a:pt x="285" y="1273"/>
                      <a:pt x="637" y="1273"/>
                    </a:cubicBezTo>
                    <a:lnTo>
                      <a:pt x="109037" y="1273"/>
                    </a:lnTo>
                    <a:cubicBezTo>
                      <a:pt x="109388" y="1273"/>
                      <a:pt x="109674" y="988"/>
                      <a:pt x="109674" y="637"/>
                    </a:cubicBezTo>
                    <a:cubicBezTo>
                      <a:pt x="109674" y="286"/>
                      <a:pt x="109388" y="1"/>
                      <a:pt x="109037" y="1"/>
                    </a:cubicBezTo>
                    <a:close/>
                  </a:path>
                </a:pathLst>
              </a:custGeom>
              <a:solidFill>
                <a:srgbClr val="F6B2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" name="Google Shape;476;p37">
                <a:extLst>
                  <a:ext uri="{FF2B5EF4-FFF2-40B4-BE49-F238E27FC236}">
                    <a16:creationId xmlns:a16="http://schemas.microsoft.com/office/drawing/2014/main" id="{F86D8BC8-A944-FEE8-30F5-F3A34ED06904}"/>
                  </a:ext>
                </a:extLst>
              </p:cNvPr>
              <p:cNvSpPr/>
              <p:nvPr/>
            </p:nvSpPr>
            <p:spPr>
              <a:xfrm>
                <a:off x="5095343" y="3689229"/>
                <a:ext cx="246296" cy="278395"/>
              </a:xfrm>
              <a:custGeom>
                <a:avLst/>
                <a:gdLst/>
                <a:ahLst/>
                <a:cxnLst/>
                <a:rect l="l" t="t" r="r" b="b"/>
                <a:pathLst>
                  <a:path w="9415" h="10642" extrusionOk="0">
                    <a:moveTo>
                      <a:pt x="5320" y="0"/>
                    </a:moveTo>
                    <a:cubicBezTo>
                      <a:pt x="2387" y="0"/>
                      <a:pt x="0" y="2387"/>
                      <a:pt x="0" y="5321"/>
                    </a:cubicBezTo>
                    <a:cubicBezTo>
                      <a:pt x="0" y="8255"/>
                      <a:pt x="2387" y="10641"/>
                      <a:pt x="5320" y="10641"/>
                    </a:cubicBezTo>
                    <a:cubicBezTo>
                      <a:pt x="6939" y="10641"/>
                      <a:pt x="8389" y="9913"/>
                      <a:pt x="9366" y="8768"/>
                    </a:cubicBezTo>
                    <a:lnTo>
                      <a:pt x="7375" y="8768"/>
                    </a:lnTo>
                    <a:cubicBezTo>
                      <a:pt x="6755" y="9141"/>
                      <a:pt x="6044" y="9337"/>
                      <a:pt x="5322" y="9339"/>
                    </a:cubicBezTo>
                    <a:cubicBezTo>
                      <a:pt x="3106" y="9339"/>
                      <a:pt x="1304" y="7535"/>
                      <a:pt x="1304" y="5321"/>
                    </a:cubicBezTo>
                    <a:cubicBezTo>
                      <a:pt x="1304" y="3106"/>
                      <a:pt x="3106" y="1304"/>
                      <a:pt x="5322" y="1304"/>
                    </a:cubicBezTo>
                    <a:cubicBezTo>
                      <a:pt x="6080" y="1304"/>
                      <a:pt x="6823" y="1521"/>
                      <a:pt x="7464" y="1929"/>
                    </a:cubicBezTo>
                    <a:lnTo>
                      <a:pt x="9415" y="1929"/>
                    </a:lnTo>
                    <a:cubicBezTo>
                      <a:pt x="8438" y="753"/>
                      <a:pt x="6966" y="0"/>
                      <a:pt x="5320" y="0"/>
                    </a:cubicBezTo>
                    <a:close/>
                  </a:path>
                </a:pathLst>
              </a:custGeom>
              <a:solidFill>
                <a:srgbClr val="1034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" name="Google Shape;477;p37">
                <a:extLst>
                  <a:ext uri="{FF2B5EF4-FFF2-40B4-BE49-F238E27FC236}">
                    <a16:creationId xmlns:a16="http://schemas.microsoft.com/office/drawing/2014/main" id="{226E23EC-3BB3-FA45-55ED-E62E8EE51AAD}"/>
                  </a:ext>
                </a:extLst>
              </p:cNvPr>
              <p:cNvSpPr/>
              <p:nvPr/>
            </p:nvSpPr>
            <p:spPr>
              <a:xfrm>
                <a:off x="5265768" y="3689229"/>
                <a:ext cx="246296" cy="278395"/>
              </a:xfrm>
              <a:custGeom>
                <a:avLst/>
                <a:gdLst/>
                <a:ahLst/>
                <a:cxnLst/>
                <a:rect l="l" t="t" r="r" b="b"/>
                <a:pathLst>
                  <a:path w="9415" h="10642" extrusionOk="0">
                    <a:moveTo>
                      <a:pt x="5320" y="0"/>
                    </a:moveTo>
                    <a:cubicBezTo>
                      <a:pt x="2387" y="0"/>
                      <a:pt x="1" y="2387"/>
                      <a:pt x="1" y="5321"/>
                    </a:cubicBezTo>
                    <a:cubicBezTo>
                      <a:pt x="1" y="8255"/>
                      <a:pt x="2387" y="10641"/>
                      <a:pt x="5320" y="10641"/>
                    </a:cubicBezTo>
                    <a:cubicBezTo>
                      <a:pt x="6939" y="10641"/>
                      <a:pt x="8389" y="9913"/>
                      <a:pt x="9366" y="8768"/>
                    </a:cubicBezTo>
                    <a:lnTo>
                      <a:pt x="7375" y="8768"/>
                    </a:lnTo>
                    <a:cubicBezTo>
                      <a:pt x="6755" y="9141"/>
                      <a:pt x="6044" y="9337"/>
                      <a:pt x="5322" y="9339"/>
                    </a:cubicBezTo>
                    <a:cubicBezTo>
                      <a:pt x="3106" y="9339"/>
                      <a:pt x="1303" y="7535"/>
                      <a:pt x="1303" y="5321"/>
                    </a:cubicBezTo>
                    <a:cubicBezTo>
                      <a:pt x="1303" y="3106"/>
                      <a:pt x="3106" y="1304"/>
                      <a:pt x="5322" y="1304"/>
                    </a:cubicBezTo>
                    <a:cubicBezTo>
                      <a:pt x="6080" y="1304"/>
                      <a:pt x="6823" y="1521"/>
                      <a:pt x="7464" y="1929"/>
                    </a:cubicBezTo>
                    <a:lnTo>
                      <a:pt x="9415" y="1929"/>
                    </a:lnTo>
                    <a:cubicBezTo>
                      <a:pt x="8438" y="753"/>
                      <a:pt x="6966" y="0"/>
                      <a:pt x="5320" y="0"/>
                    </a:cubicBezTo>
                    <a:close/>
                  </a:path>
                </a:pathLst>
              </a:custGeom>
              <a:solidFill>
                <a:srgbClr val="1034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6" name="Google Shape;478;p37">
                <a:extLst>
                  <a:ext uri="{FF2B5EF4-FFF2-40B4-BE49-F238E27FC236}">
                    <a16:creationId xmlns:a16="http://schemas.microsoft.com/office/drawing/2014/main" id="{CA915509-1E02-173C-D471-D47F9C8A1291}"/>
                  </a:ext>
                </a:extLst>
              </p:cNvPr>
              <p:cNvSpPr/>
              <p:nvPr/>
            </p:nvSpPr>
            <p:spPr>
              <a:xfrm>
                <a:off x="5437240" y="3689229"/>
                <a:ext cx="246323" cy="278395"/>
              </a:xfrm>
              <a:custGeom>
                <a:avLst/>
                <a:gdLst/>
                <a:ahLst/>
                <a:cxnLst/>
                <a:rect l="l" t="t" r="r" b="b"/>
                <a:pathLst>
                  <a:path w="9416" h="10642" extrusionOk="0">
                    <a:moveTo>
                      <a:pt x="5321" y="0"/>
                    </a:moveTo>
                    <a:cubicBezTo>
                      <a:pt x="2387" y="0"/>
                      <a:pt x="1" y="2387"/>
                      <a:pt x="1" y="5321"/>
                    </a:cubicBezTo>
                    <a:cubicBezTo>
                      <a:pt x="1" y="8255"/>
                      <a:pt x="2387" y="10641"/>
                      <a:pt x="5321" y="10641"/>
                    </a:cubicBezTo>
                    <a:cubicBezTo>
                      <a:pt x="6940" y="10641"/>
                      <a:pt x="8389" y="9913"/>
                      <a:pt x="9366" y="8768"/>
                    </a:cubicBezTo>
                    <a:lnTo>
                      <a:pt x="7375" y="8768"/>
                    </a:lnTo>
                    <a:cubicBezTo>
                      <a:pt x="6755" y="9141"/>
                      <a:pt x="6045" y="9337"/>
                      <a:pt x="5322" y="9339"/>
                    </a:cubicBezTo>
                    <a:cubicBezTo>
                      <a:pt x="3107" y="9339"/>
                      <a:pt x="1305" y="7535"/>
                      <a:pt x="1305" y="5321"/>
                    </a:cubicBezTo>
                    <a:cubicBezTo>
                      <a:pt x="1305" y="3106"/>
                      <a:pt x="3107" y="1304"/>
                      <a:pt x="5322" y="1304"/>
                    </a:cubicBezTo>
                    <a:cubicBezTo>
                      <a:pt x="6080" y="1304"/>
                      <a:pt x="6824" y="1521"/>
                      <a:pt x="7465" y="1929"/>
                    </a:cubicBezTo>
                    <a:lnTo>
                      <a:pt x="9415" y="1929"/>
                    </a:lnTo>
                    <a:cubicBezTo>
                      <a:pt x="8438" y="753"/>
                      <a:pt x="6966" y="0"/>
                      <a:pt x="5321" y="0"/>
                    </a:cubicBezTo>
                    <a:close/>
                  </a:path>
                </a:pathLst>
              </a:custGeom>
              <a:solidFill>
                <a:srgbClr val="1034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7" name="Google Shape;479;p37">
                <a:extLst>
                  <a:ext uri="{FF2B5EF4-FFF2-40B4-BE49-F238E27FC236}">
                    <a16:creationId xmlns:a16="http://schemas.microsoft.com/office/drawing/2014/main" id="{F043FFB8-316A-69C2-B280-46A6F5E275BE}"/>
                  </a:ext>
                </a:extLst>
              </p:cNvPr>
              <p:cNvSpPr/>
              <p:nvPr/>
            </p:nvSpPr>
            <p:spPr>
              <a:xfrm>
                <a:off x="5607664" y="3689229"/>
                <a:ext cx="246323" cy="278395"/>
              </a:xfrm>
              <a:custGeom>
                <a:avLst/>
                <a:gdLst/>
                <a:ahLst/>
                <a:cxnLst/>
                <a:rect l="l" t="t" r="r" b="b"/>
                <a:pathLst>
                  <a:path w="9416" h="10642" extrusionOk="0">
                    <a:moveTo>
                      <a:pt x="5321" y="0"/>
                    </a:moveTo>
                    <a:cubicBezTo>
                      <a:pt x="2387" y="0"/>
                      <a:pt x="1" y="2387"/>
                      <a:pt x="1" y="5321"/>
                    </a:cubicBezTo>
                    <a:cubicBezTo>
                      <a:pt x="1" y="8255"/>
                      <a:pt x="2387" y="10641"/>
                      <a:pt x="5321" y="10641"/>
                    </a:cubicBezTo>
                    <a:cubicBezTo>
                      <a:pt x="6940" y="10641"/>
                      <a:pt x="8389" y="9913"/>
                      <a:pt x="9366" y="8768"/>
                    </a:cubicBezTo>
                    <a:lnTo>
                      <a:pt x="7374" y="8768"/>
                    </a:lnTo>
                    <a:cubicBezTo>
                      <a:pt x="6754" y="9141"/>
                      <a:pt x="6045" y="9339"/>
                      <a:pt x="5321" y="9339"/>
                    </a:cubicBezTo>
                    <a:cubicBezTo>
                      <a:pt x="3107" y="9339"/>
                      <a:pt x="1303" y="7535"/>
                      <a:pt x="1303" y="5321"/>
                    </a:cubicBezTo>
                    <a:cubicBezTo>
                      <a:pt x="1303" y="3106"/>
                      <a:pt x="3107" y="1304"/>
                      <a:pt x="5321" y="1304"/>
                    </a:cubicBezTo>
                    <a:cubicBezTo>
                      <a:pt x="6080" y="1304"/>
                      <a:pt x="6824" y="1521"/>
                      <a:pt x="7463" y="1929"/>
                    </a:cubicBezTo>
                    <a:lnTo>
                      <a:pt x="9415" y="1929"/>
                    </a:lnTo>
                    <a:cubicBezTo>
                      <a:pt x="8438" y="753"/>
                      <a:pt x="6967" y="0"/>
                      <a:pt x="5321" y="0"/>
                    </a:cubicBezTo>
                    <a:close/>
                  </a:path>
                </a:pathLst>
              </a:custGeom>
              <a:solidFill>
                <a:srgbClr val="1034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8" name="Google Shape;480;p37">
                <a:extLst>
                  <a:ext uri="{FF2B5EF4-FFF2-40B4-BE49-F238E27FC236}">
                    <a16:creationId xmlns:a16="http://schemas.microsoft.com/office/drawing/2014/main" id="{6D346969-5A4E-9C40-D83B-C7C45F70CAA9}"/>
                  </a:ext>
                </a:extLst>
              </p:cNvPr>
              <p:cNvSpPr/>
              <p:nvPr/>
            </p:nvSpPr>
            <p:spPr>
              <a:xfrm>
                <a:off x="5779162" y="3689229"/>
                <a:ext cx="246296" cy="278395"/>
              </a:xfrm>
              <a:custGeom>
                <a:avLst/>
                <a:gdLst/>
                <a:ahLst/>
                <a:cxnLst/>
                <a:rect l="l" t="t" r="r" b="b"/>
                <a:pathLst>
                  <a:path w="9415" h="10642" extrusionOk="0">
                    <a:moveTo>
                      <a:pt x="5320" y="0"/>
                    </a:moveTo>
                    <a:cubicBezTo>
                      <a:pt x="2386" y="0"/>
                      <a:pt x="0" y="2387"/>
                      <a:pt x="0" y="5321"/>
                    </a:cubicBezTo>
                    <a:cubicBezTo>
                      <a:pt x="0" y="8255"/>
                      <a:pt x="2386" y="10641"/>
                      <a:pt x="5320" y="10641"/>
                    </a:cubicBezTo>
                    <a:cubicBezTo>
                      <a:pt x="6939" y="10641"/>
                      <a:pt x="8389" y="9913"/>
                      <a:pt x="9365" y="8768"/>
                    </a:cubicBezTo>
                    <a:lnTo>
                      <a:pt x="7375" y="8768"/>
                    </a:lnTo>
                    <a:cubicBezTo>
                      <a:pt x="6755" y="9141"/>
                      <a:pt x="6044" y="9337"/>
                      <a:pt x="5321" y="9339"/>
                    </a:cubicBezTo>
                    <a:cubicBezTo>
                      <a:pt x="3106" y="9339"/>
                      <a:pt x="1303" y="7535"/>
                      <a:pt x="1303" y="5321"/>
                    </a:cubicBezTo>
                    <a:cubicBezTo>
                      <a:pt x="1303" y="3106"/>
                      <a:pt x="3106" y="1304"/>
                      <a:pt x="5321" y="1304"/>
                    </a:cubicBezTo>
                    <a:cubicBezTo>
                      <a:pt x="6080" y="1304"/>
                      <a:pt x="6823" y="1521"/>
                      <a:pt x="7462" y="1929"/>
                    </a:cubicBezTo>
                    <a:lnTo>
                      <a:pt x="9415" y="1929"/>
                    </a:lnTo>
                    <a:cubicBezTo>
                      <a:pt x="8438" y="753"/>
                      <a:pt x="6966" y="0"/>
                      <a:pt x="5320" y="0"/>
                    </a:cubicBezTo>
                    <a:close/>
                  </a:path>
                </a:pathLst>
              </a:custGeom>
              <a:solidFill>
                <a:srgbClr val="1034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9" name="Google Shape;481;p37">
                <a:extLst>
                  <a:ext uri="{FF2B5EF4-FFF2-40B4-BE49-F238E27FC236}">
                    <a16:creationId xmlns:a16="http://schemas.microsoft.com/office/drawing/2014/main" id="{32E0C597-6709-B42C-E94E-2FE264C2637E}"/>
                  </a:ext>
                </a:extLst>
              </p:cNvPr>
              <p:cNvSpPr/>
              <p:nvPr/>
            </p:nvSpPr>
            <p:spPr>
              <a:xfrm>
                <a:off x="5949535" y="3689229"/>
                <a:ext cx="246349" cy="278395"/>
              </a:xfrm>
              <a:custGeom>
                <a:avLst/>
                <a:gdLst/>
                <a:ahLst/>
                <a:cxnLst/>
                <a:rect l="l" t="t" r="r" b="b"/>
                <a:pathLst>
                  <a:path w="9417" h="10642" extrusionOk="0">
                    <a:moveTo>
                      <a:pt x="5322" y="0"/>
                    </a:moveTo>
                    <a:cubicBezTo>
                      <a:pt x="2389" y="0"/>
                      <a:pt x="1" y="2387"/>
                      <a:pt x="1" y="5321"/>
                    </a:cubicBezTo>
                    <a:cubicBezTo>
                      <a:pt x="1" y="8255"/>
                      <a:pt x="2389" y="10641"/>
                      <a:pt x="5322" y="10641"/>
                    </a:cubicBezTo>
                    <a:cubicBezTo>
                      <a:pt x="6941" y="10641"/>
                      <a:pt x="8391" y="9913"/>
                      <a:pt x="9366" y="8768"/>
                    </a:cubicBezTo>
                    <a:lnTo>
                      <a:pt x="7375" y="8768"/>
                    </a:lnTo>
                    <a:cubicBezTo>
                      <a:pt x="6755" y="9141"/>
                      <a:pt x="6046" y="9339"/>
                      <a:pt x="5322" y="9339"/>
                    </a:cubicBezTo>
                    <a:cubicBezTo>
                      <a:pt x="3107" y="9339"/>
                      <a:pt x="1305" y="7535"/>
                      <a:pt x="1305" y="5321"/>
                    </a:cubicBezTo>
                    <a:cubicBezTo>
                      <a:pt x="1305" y="3106"/>
                      <a:pt x="3108" y="1304"/>
                      <a:pt x="5322" y="1304"/>
                    </a:cubicBezTo>
                    <a:cubicBezTo>
                      <a:pt x="6082" y="1304"/>
                      <a:pt x="6825" y="1521"/>
                      <a:pt x="7464" y="1929"/>
                    </a:cubicBezTo>
                    <a:lnTo>
                      <a:pt x="9417" y="1929"/>
                    </a:lnTo>
                    <a:cubicBezTo>
                      <a:pt x="8440" y="753"/>
                      <a:pt x="6966" y="0"/>
                      <a:pt x="5322" y="0"/>
                    </a:cubicBezTo>
                    <a:close/>
                  </a:path>
                </a:pathLst>
              </a:custGeom>
              <a:solidFill>
                <a:srgbClr val="1034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0" name="Google Shape;482;p37">
                <a:extLst>
                  <a:ext uri="{FF2B5EF4-FFF2-40B4-BE49-F238E27FC236}">
                    <a16:creationId xmlns:a16="http://schemas.microsoft.com/office/drawing/2014/main" id="{CC83BE81-AD70-B8A9-BAF8-2FD46D528F6B}"/>
                  </a:ext>
                </a:extLst>
              </p:cNvPr>
              <p:cNvSpPr/>
              <p:nvPr/>
            </p:nvSpPr>
            <p:spPr>
              <a:xfrm>
                <a:off x="6321827" y="3739716"/>
                <a:ext cx="1418578" cy="33354"/>
              </a:xfrm>
              <a:custGeom>
                <a:avLst/>
                <a:gdLst/>
                <a:ahLst/>
                <a:cxnLst/>
                <a:rect l="l" t="t" r="r" b="b"/>
                <a:pathLst>
                  <a:path w="54227" h="1275" extrusionOk="0">
                    <a:moveTo>
                      <a:pt x="0" y="0"/>
                    </a:moveTo>
                    <a:lnTo>
                      <a:pt x="0" y="1274"/>
                    </a:lnTo>
                    <a:lnTo>
                      <a:pt x="54226" y="1274"/>
                    </a:lnTo>
                    <a:lnTo>
                      <a:pt x="54226" y="0"/>
                    </a:lnTo>
                    <a:close/>
                  </a:path>
                </a:pathLst>
              </a:custGeom>
              <a:solidFill>
                <a:srgbClr val="F6B2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1" name="Google Shape;483;p37">
                <a:extLst>
                  <a:ext uri="{FF2B5EF4-FFF2-40B4-BE49-F238E27FC236}">
                    <a16:creationId xmlns:a16="http://schemas.microsoft.com/office/drawing/2014/main" id="{FF6942EB-D5EC-5315-ED68-D7266F8157AD}"/>
                  </a:ext>
                </a:extLst>
              </p:cNvPr>
              <p:cNvSpPr/>
              <p:nvPr/>
            </p:nvSpPr>
            <p:spPr>
              <a:xfrm>
                <a:off x="6321827" y="3885133"/>
                <a:ext cx="1418578" cy="33354"/>
              </a:xfrm>
              <a:custGeom>
                <a:avLst/>
                <a:gdLst/>
                <a:ahLst/>
                <a:cxnLst/>
                <a:rect l="l" t="t" r="r" b="b"/>
                <a:pathLst>
                  <a:path w="54227" h="1275" extrusionOk="0">
                    <a:moveTo>
                      <a:pt x="0" y="0"/>
                    </a:moveTo>
                    <a:lnTo>
                      <a:pt x="0" y="1274"/>
                    </a:lnTo>
                    <a:lnTo>
                      <a:pt x="54226" y="1274"/>
                    </a:lnTo>
                    <a:lnTo>
                      <a:pt x="54226" y="0"/>
                    </a:lnTo>
                    <a:close/>
                  </a:path>
                </a:pathLst>
              </a:custGeom>
              <a:solidFill>
                <a:srgbClr val="F6B2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2" name="Google Shape;484;p37">
                <a:extLst>
                  <a:ext uri="{FF2B5EF4-FFF2-40B4-BE49-F238E27FC236}">
                    <a16:creationId xmlns:a16="http://schemas.microsoft.com/office/drawing/2014/main" id="{B3D9866D-B3BD-037A-9738-68F7CE9E6700}"/>
                  </a:ext>
                </a:extLst>
              </p:cNvPr>
              <p:cNvSpPr/>
              <p:nvPr/>
            </p:nvSpPr>
            <p:spPr>
              <a:xfrm>
                <a:off x="5720461" y="4429395"/>
                <a:ext cx="2394843" cy="497406"/>
              </a:xfrm>
              <a:custGeom>
                <a:avLst/>
                <a:gdLst/>
                <a:ahLst/>
                <a:cxnLst/>
                <a:rect l="l" t="t" r="r" b="b"/>
                <a:pathLst>
                  <a:path w="91546" h="19014" extrusionOk="0">
                    <a:moveTo>
                      <a:pt x="6337" y="0"/>
                    </a:moveTo>
                    <a:cubicBezTo>
                      <a:pt x="2852" y="0"/>
                      <a:pt x="1" y="2853"/>
                      <a:pt x="1" y="6338"/>
                    </a:cubicBezTo>
                    <a:lnTo>
                      <a:pt x="1" y="12675"/>
                    </a:lnTo>
                    <a:cubicBezTo>
                      <a:pt x="1" y="16162"/>
                      <a:pt x="2852" y="19013"/>
                      <a:pt x="6337" y="19013"/>
                    </a:cubicBezTo>
                    <a:lnTo>
                      <a:pt x="91545" y="19013"/>
                    </a:lnTo>
                    <a:cubicBezTo>
                      <a:pt x="88059" y="19013"/>
                      <a:pt x="85207" y="16162"/>
                      <a:pt x="85207" y="12675"/>
                    </a:cubicBezTo>
                    <a:lnTo>
                      <a:pt x="85207" y="6338"/>
                    </a:lnTo>
                    <a:cubicBezTo>
                      <a:pt x="85207" y="2852"/>
                      <a:pt x="88059" y="0"/>
                      <a:pt x="9154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3" name="Google Shape;485;p37">
                <a:extLst>
                  <a:ext uri="{FF2B5EF4-FFF2-40B4-BE49-F238E27FC236}">
                    <a16:creationId xmlns:a16="http://schemas.microsoft.com/office/drawing/2014/main" id="{5F654828-6980-0C7E-C0FA-6E0F54C8DB09}"/>
                  </a:ext>
                </a:extLst>
              </p:cNvPr>
              <p:cNvSpPr/>
              <p:nvPr/>
            </p:nvSpPr>
            <p:spPr>
              <a:xfrm>
                <a:off x="3869749" y="4375534"/>
                <a:ext cx="4217149" cy="603066"/>
              </a:xfrm>
              <a:custGeom>
                <a:avLst/>
                <a:gdLst/>
                <a:ahLst/>
                <a:cxnLst/>
                <a:rect l="l" t="t" r="r" b="b"/>
                <a:pathLst>
                  <a:path w="161206" h="23053" extrusionOk="0">
                    <a:moveTo>
                      <a:pt x="6312" y="0"/>
                    </a:moveTo>
                    <a:cubicBezTo>
                      <a:pt x="5749" y="7"/>
                      <a:pt x="5295" y="467"/>
                      <a:pt x="5295" y="1030"/>
                    </a:cubicBezTo>
                    <a:cubicBezTo>
                      <a:pt x="5295" y="1594"/>
                      <a:pt x="5749" y="2052"/>
                      <a:pt x="6312" y="2059"/>
                    </a:cubicBezTo>
                    <a:lnTo>
                      <a:pt x="6339" y="2059"/>
                    </a:lnTo>
                    <a:cubicBezTo>
                      <a:pt x="2853" y="2059"/>
                      <a:pt x="1" y="4912"/>
                      <a:pt x="1" y="8397"/>
                    </a:cubicBezTo>
                    <a:lnTo>
                      <a:pt x="1" y="14734"/>
                    </a:lnTo>
                    <a:cubicBezTo>
                      <a:pt x="1" y="18099"/>
                      <a:pt x="2659" y="20864"/>
                      <a:pt x="5978" y="21053"/>
                    </a:cubicBezTo>
                    <a:cubicBezTo>
                      <a:pt x="5502" y="21216"/>
                      <a:pt x="5214" y="21700"/>
                      <a:pt x="5297" y="22195"/>
                    </a:cubicBezTo>
                    <a:cubicBezTo>
                      <a:pt x="5380" y="22690"/>
                      <a:pt x="5808" y="23053"/>
                      <a:pt x="6309" y="23053"/>
                    </a:cubicBezTo>
                    <a:cubicBezTo>
                      <a:pt x="6310" y="23053"/>
                      <a:pt x="6311" y="23053"/>
                      <a:pt x="6312" y="23053"/>
                    </a:cubicBezTo>
                    <a:lnTo>
                      <a:pt x="160177" y="23053"/>
                    </a:lnTo>
                    <a:cubicBezTo>
                      <a:pt x="160745" y="23053"/>
                      <a:pt x="161206" y="22592"/>
                      <a:pt x="161206" y="22022"/>
                    </a:cubicBezTo>
                    <a:cubicBezTo>
                      <a:pt x="161206" y="21454"/>
                      <a:pt x="160745" y="20992"/>
                      <a:pt x="160177" y="20992"/>
                    </a:cubicBezTo>
                    <a:lnTo>
                      <a:pt x="160177" y="20993"/>
                    </a:lnTo>
                    <a:lnTo>
                      <a:pt x="98205" y="20993"/>
                    </a:lnTo>
                    <a:cubicBezTo>
                      <a:pt x="95166" y="20531"/>
                      <a:pt x="92815" y="17898"/>
                      <a:pt x="92815" y="14734"/>
                    </a:cubicBezTo>
                    <a:lnTo>
                      <a:pt x="92815" y="8397"/>
                    </a:lnTo>
                    <a:cubicBezTo>
                      <a:pt x="92815" y="4911"/>
                      <a:pt x="95667" y="2059"/>
                      <a:pt x="99152" y="2059"/>
                    </a:cubicBezTo>
                    <a:lnTo>
                      <a:pt x="160175" y="2059"/>
                    </a:lnTo>
                    <a:cubicBezTo>
                      <a:pt x="160739" y="2052"/>
                      <a:pt x="161192" y="1594"/>
                      <a:pt x="161192" y="1030"/>
                    </a:cubicBezTo>
                    <a:cubicBezTo>
                      <a:pt x="161192" y="467"/>
                      <a:pt x="160739" y="7"/>
                      <a:pt x="160175" y="0"/>
                    </a:cubicBezTo>
                    <a:close/>
                  </a:path>
                </a:pathLst>
              </a:custGeom>
              <a:solidFill>
                <a:srgbClr val="6BC2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4" name="Google Shape;486;p37">
                <a:extLst>
                  <a:ext uri="{FF2B5EF4-FFF2-40B4-BE49-F238E27FC236}">
                    <a16:creationId xmlns:a16="http://schemas.microsoft.com/office/drawing/2014/main" id="{95F5B4EA-F4C6-9BEE-37B5-F3ED47D3A520}"/>
                  </a:ext>
                </a:extLst>
              </p:cNvPr>
              <p:cNvSpPr/>
              <p:nvPr/>
            </p:nvSpPr>
            <p:spPr>
              <a:xfrm>
                <a:off x="6903705" y="4547005"/>
                <a:ext cx="211085" cy="214512"/>
              </a:xfrm>
              <a:custGeom>
                <a:avLst/>
                <a:gdLst/>
                <a:ahLst/>
                <a:cxnLst/>
                <a:rect l="l" t="t" r="r" b="b"/>
                <a:pathLst>
                  <a:path w="8069" h="8200" extrusionOk="0">
                    <a:moveTo>
                      <a:pt x="0" y="0"/>
                    </a:moveTo>
                    <a:cubicBezTo>
                      <a:pt x="0" y="681"/>
                      <a:pt x="2334" y="525"/>
                      <a:pt x="2334" y="5916"/>
                    </a:cubicBezTo>
                    <a:lnTo>
                      <a:pt x="2334" y="8200"/>
                    </a:lnTo>
                    <a:lnTo>
                      <a:pt x="5008" y="5293"/>
                    </a:lnTo>
                    <a:lnTo>
                      <a:pt x="7764" y="8200"/>
                    </a:lnTo>
                    <a:lnTo>
                      <a:pt x="7764" y="5604"/>
                    </a:lnTo>
                    <a:cubicBezTo>
                      <a:pt x="7764" y="5604"/>
                      <a:pt x="8069" y="0"/>
                      <a:pt x="5531" y="0"/>
                    </a:cubicBezTo>
                    <a:close/>
                  </a:path>
                </a:pathLst>
              </a:custGeom>
              <a:solidFill>
                <a:srgbClr val="E0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" name="Google Shape;487;p37">
                <a:extLst>
                  <a:ext uri="{FF2B5EF4-FFF2-40B4-BE49-F238E27FC236}">
                    <a16:creationId xmlns:a16="http://schemas.microsoft.com/office/drawing/2014/main" id="{6944457E-EF67-CDA4-7D98-EF1F436B230A}"/>
                  </a:ext>
                </a:extLst>
              </p:cNvPr>
              <p:cNvSpPr/>
              <p:nvPr/>
            </p:nvSpPr>
            <p:spPr>
              <a:xfrm>
                <a:off x="6224673" y="4376528"/>
                <a:ext cx="1886633" cy="602072"/>
              </a:xfrm>
              <a:custGeom>
                <a:avLst/>
                <a:gdLst/>
                <a:ahLst/>
                <a:cxnLst/>
                <a:rect l="l" t="t" r="r" b="b"/>
                <a:pathLst>
                  <a:path w="72119" h="23015" extrusionOk="0">
                    <a:moveTo>
                      <a:pt x="6878" y="1"/>
                    </a:moveTo>
                    <a:cubicBezTo>
                      <a:pt x="3671" y="1"/>
                      <a:pt x="3" y="1651"/>
                      <a:pt x="3" y="8340"/>
                    </a:cubicBezTo>
                    <a:lnTo>
                      <a:pt x="3" y="14677"/>
                    </a:lnTo>
                    <a:cubicBezTo>
                      <a:pt x="0" y="20057"/>
                      <a:pt x="3671" y="23015"/>
                      <a:pt x="6878" y="23015"/>
                    </a:cubicBezTo>
                    <a:lnTo>
                      <a:pt x="71076" y="23015"/>
                    </a:lnTo>
                    <a:cubicBezTo>
                      <a:pt x="71650" y="23015"/>
                      <a:pt x="72118" y="22552"/>
                      <a:pt x="72118" y="21986"/>
                    </a:cubicBezTo>
                    <a:cubicBezTo>
                      <a:pt x="72118" y="21419"/>
                      <a:pt x="71650" y="20955"/>
                      <a:pt x="71076" y="20955"/>
                    </a:cubicBezTo>
                    <a:lnTo>
                      <a:pt x="8340" y="20955"/>
                    </a:lnTo>
                    <a:cubicBezTo>
                      <a:pt x="5237" y="20550"/>
                      <a:pt x="2819" y="17885"/>
                      <a:pt x="2819" y="14677"/>
                    </a:cubicBezTo>
                    <a:lnTo>
                      <a:pt x="2819" y="8340"/>
                    </a:lnTo>
                    <a:cubicBezTo>
                      <a:pt x="2819" y="5130"/>
                      <a:pt x="5240" y="2463"/>
                      <a:pt x="8344" y="2060"/>
                    </a:cubicBezTo>
                    <a:lnTo>
                      <a:pt x="71076" y="2060"/>
                    </a:lnTo>
                    <a:cubicBezTo>
                      <a:pt x="71650" y="2060"/>
                      <a:pt x="72118" y="1596"/>
                      <a:pt x="72118" y="1031"/>
                    </a:cubicBezTo>
                    <a:cubicBezTo>
                      <a:pt x="72118" y="465"/>
                      <a:pt x="71650" y="1"/>
                      <a:pt x="71076" y="1"/>
                    </a:cubicBezTo>
                    <a:close/>
                  </a:path>
                </a:pathLst>
              </a:custGeom>
              <a:solidFill>
                <a:srgbClr val="4196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6" name="Google Shape;488;p37">
                <a:extLst>
                  <a:ext uri="{FF2B5EF4-FFF2-40B4-BE49-F238E27FC236}">
                    <a16:creationId xmlns:a16="http://schemas.microsoft.com/office/drawing/2014/main" id="{A832D63C-F4C0-9158-3C91-57E242A4618C}"/>
                  </a:ext>
                </a:extLst>
              </p:cNvPr>
              <p:cNvSpPr/>
              <p:nvPr/>
            </p:nvSpPr>
            <p:spPr>
              <a:xfrm>
                <a:off x="3869749" y="4760096"/>
                <a:ext cx="2551542" cy="218148"/>
              </a:xfrm>
              <a:custGeom>
                <a:avLst/>
                <a:gdLst/>
                <a:ahLst/>
                <a:cxnLst/>
                <a:rect l="l" t="t" r="r" b="b"/>
                <a:pathLst>
                  <a:path w="97536" h="8339" extrusionOk="0">
                    <a:moveTo>
                      <a:pt x="90661" y="0"/>
                    </a:moveTo>
                    <a:lnTo>
                      <a:pt x="1" y="21"/>
                    </a:lnTo>
                    <a:cubicBezTo>
                      <a:pt x="1" y="3384"/>
                      <a:pt x="2659" y="6150"/>
                      <a:pt x="5978" y="6340"/>
                    </a:cubicBezTo>
                    <a:cubicBezTo>
                      <a:pt x="5575" y="6480"/>
                      <a:pt x="5283" y="6860"/>
                      <a:pt x="5283" y="7308"/>
                    </a:cubicBezTo>
                    <a:cubicBezTo>
                      <a:pt x="5285" y="7876"/>
                      <a:pt x="5744" y="8337"/>
                      <a:pt x="6312" y="8338"/>
                    </a:cubicBezTo>
                    <a:lnTo>
                      <a:pt x="97536" y="8338"/>
                    </a:lnTo>
                    <a:cubicBezTo>
                      <a:pt x="94329" y="8338"/>
                      <a:pt x="90658" y="5381"/>
                      <a:pt x="90661" y="0"/>
                    </a:cubicBezTo>
                    <a:close/>
                  </a:path>
                </a:pathLst>
              </a:custGeom>
              <a:solidFill>
                <a:srgbClr val="4196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7" name="Google Shape;489;p37">
                <a:extLst>
                  <a:ext uri="{FF2B5EF4-FFF2-40B4-BE49-F238E27FC236}">
                    <a16:creationId xmlns:a16="http://schemas.microsoft.com/office/drawing/2014/main" id="{B6FECB36-6177-4931-FD3B-CAD2C52AFB50}"/>
                  </a:ext>
                </a:extLst>
              </p:cNvPr>
              <p:cNvSpPr/>
              <p:nvPr/>
            </p:nvSpPr>
            <p:spPr>
              <a:xfrm>
                <a:off x="5607664" y="3950607"/>
                <a:ext cx="2394843" cy="364775"/>
              </a:xfrm>
              <a:custGeom>
                <a:avLst/>
                <a:gdLst/>
                <a:ahLst/>
                <a:cxnLst/>
                <a:rect l="l" t="t" r="r" b="b"/>
                <a:pathLst>
                  <a:path w="91546" h="13944" extrusionOk="0">
                    <a:moveTo>
                      <a:pt x="6339" y="1"/>
                    </a:moveTo>
                    <a:cubicBezTo>
                      <a:pt x="2852" y="1"/>
                      <a:pt x="1" y="2853"/>
                      <a:pt x="1" y="6339"/>
                    </a:cubicBezTo>
                    <a:lnTo>
                      <a:pt x="1" y="7606"/>
                    </a:lnTo>
                    <a:cubicBezTo>
                      <a:pt x="1" y="11092"/>
                      <a:pt x="2852" y="13944"/>
                      <a:pt x="6339" y="13944"/>
                    </a:cubicBezTo>
                    <a:lnTo>
                      <a:pt x="91545" y="13944"/>
                    </a:lnTo>
                    <a:cubicBezTo>
                      <a:pt x="88060" y="13944"/>
                      <a:pt x="85208" y="11092"/>
                      <a:pt x="85208" y="7606"/>
                    </a:cubicBezTo>
                    <a:lnTo>
                      <a:pt x="85208" y="6339"/>
                    </a:lnTo>
                    <a:cubicBezTo>
                      <a:pt x="85208" y="2853"/>
                      <a:pt x="88060" y="1"/>
                      <a:pt x="9154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8" name="Google Shape;490;p37">
                <a:extLst>
                  <a:ext uri="{FF2B5EF4-FFF2-40B4-BE49-F238E27FC236}">
                    <a16:creationId xmlns:a16="http://schemas.microsoft.com/office/drawing/2014/main" id="{B904903A-0BDB-F435-74F4-04E13923C86A}"/>
                  </a:ext>
                </a:extLst>
              </p:cNvPr>
              <p:cNvSpPr/>
              <p:nvPr/>
            </p:nvSpPr>
            <p:spPr>
              <a:xfrm>
                <a:off x="4036381" y="3914405"/>
                <a:ext cx="3930749" cy="462169"/>
              </a:xfrm>
              <a:custGeom>
                <a:avLst/>
                <a:gdLst/>
                <a:ahLst/>
                <a:cxnLst/>
                <a:rect l="l" t="t" r="r" b="b"/>
                <a:pathLst>
                  <a:path w="150258" h="17667" extrusionOk="0">
                    <a:moveTo>
                      <a:pt x="149300" y="1"/>
                    </a:moveTo>
                    <a:cubicBezTo>
                      <a:pt x="149295" y="1"/>
                      <a:pt x="149289" y="1"/>
                      <a:pt x="149284" y="1"/>
                    </a:cubicBezTo>
                    <a:lnTo>
                      <a:pt x="5995" y="1"/>
                    </a:lnTo>
                    <a:cubicBezTo>
                      <a:pt x="5994" y="1"/>
                      <a:pt x="5993" y="1"/>
                      <a:pt x="5992" y="1"/>
                    </a:cubicBezTo>
                    <a:cubicBezTo>
                      <a:pt x="5510" y="1"/>
                      <a:pt x="5103" y="360"/>
                      <a:pt x="5043" y="839"/>
                    </a:cubicBezTo>
                    <a:cubicBezTo>
                      <a:pt x="4984" y="1320"/>
                      <a:pt x="5292" y="1769"/>
                      <a:pt x="5762" y="1886"/>
                    </a:cubicBezTo>
                    <a:cubicBezTo>
                      <a:pt x="2580" y="1962"/>
                      <a:pt x="0" y="4582"/>
                      <a:pt x="0" y="7781"/>
                    </a:cubicBezTo>
                    <a:lnTo>
                      <a:pt x="0" y="9882"/>
                    </a:lnTo>
                    <a:cubicBezTo>
                      <a:pt x="0" y="13086"/>
                      <a:pt x="2589" y="15709"/>
                      <a:pt x="5778" y="15777"/>
                    </a:cubicBezTo>
                    <a:cubicBezTo>
                      <a:pt x="5302" y="15887"/>
                      <a:pt x="4987" y="16336"/>
                      <a:pt x="5043" y="16819"/>
                    </a:cubicBezTo>
                    <a:cubicBezTo>
                      <a:pt x="5098" y="17303"/>
                      <a:pt x="5507" y="17667"/>
                      <a:pt x="5993" y="17667"/>
                    </a:cubicBezTo>
                    <a:cubicBezTo>
                      <a:pt x="5994" y="17667"/>
                      <a:pt x="5995" y="17667"/>
                      <a:pt x="5996" y="17667"/>
                    </a:cubicBezTo>
                    <a:lnTo>
                      <a:pt x="149286" y="17667"/>
                    </a:lnTo>
                    <a:cubicBezTo>
                      <a:pt x="149290" y="17667"/>
                      <a:pt x="149295" y="17667"/>
                      <a:pt x="149299" y="17667"/>
                    </a:cubicBezTo>
                    <a:cubicBezTo>
                      <a:pt x="149828" y="17667"/>
                      <a:pt x="150258" y="17238"/>
                      <a:pt x="150258" y="16708"/>
                    </a:cubicBezTo>
                    <a:cubicBezTo>
                      <a:pt x="150258" y="16178"/>
                      <a:pt x="149828" y="15749"/>
                      <a:pt x="149299" y="15749"/>
                    </a:cubicBezTo>
                    <a:cubicBezTo>
                      <a:pt x="149295" y="15749"/>
                      <a:pt x="149290" y="15749"/>
                      <a:pt x="149286" y="15749"/>
                    </a:cubicBezTo>
                    <a:lnTo>
                      <a:pt x="91711" y="15749"/>
                    </a:lnTo>
                    <a:cubicBezTo>
                      <a:pt x="88757" y="15435"/>
                      <a:pt x="86433" y="12916"/>
                      <a:pt x="86433" y="9880"/>
                    </a:cubicBezTo>
                    <a:lnTo>
                      <a:pt x="86433" y="7781"/>
                    </a:lnTo>
                    <a:cubicBezTo>
                      <a:pt x="86433" y="4757"/>
                      <a:pt x="88738" y="2249"/>
                      <a:pt x="91676" y="1919"/>
                    </a:cubicBezTo>
                    <a:lnTo>
                      <a:pt x="149284" y="1919"/>
                    </a:lnTo>
                    <a:cubicBezTo>
                      <a:pt x="149289" y="1919"/>
                      <a:pt x="149293" y="1919"/>
                      <a:pt x="149298" y="1919"/>
                    </a:cubicBezTo>
                    <a:cubicBezTo>
                      <a:pt x="149827" y="1919"/>
                      <a:pt x="150256" y="1489"/>
                      <a:pt x="150256" y="960"/>
                    </a:cubicBezTo>
                    <a:cubicBezTo>
                      <a:pt x="150256" y="430"/>
                      <a:pt x="149828" y="1"/>
                      <a:pt x="149300" y="1"/>
                    </a:cubicBezTo>
                    <a:close/>
                  </a:path>
                </a:pathLst>
              </a:custGeom>
              <a:solidFill>
                <a:srgbClr val="AB99E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9" name="Google Shape;491;p37">
                <a:extLst>
                  <a:ext uri="{FF2B5EF4-FFF2-40B4-BE49-F238E27FC236}">
                    <a16:creationId xmlns:a16="http://schemas.microsoft.com/office/drawing/2014/main" id="{F18BF95C-93D2-910F-9365-90048C3DF854}"/>
                  </a:ext>
                </a:extLst>
              </p:cNvPr>
              <p:cNvSpPr/>
              <p:nvPr/>
            </p:nvSpPr>
            <p:spPr>
              <a:xfrm>
                <a:off x="6237701" y="3914405"/>
                <a:ext cx="1729856" cy="462169"/>
              </a:xfrm>
              <a:custGeom>
                <a:avLst/>
                <a:gdLst/>
                <a:ahLst/>
                <a:cxnLst/>
                <a:rect l="l" t="t" r="r" b="b"/>
                <a:pathLst>
                  <a:path w="66126" h="17667" extrusionOk="0">
                    <a:moveTo>
                      <a:pt x="4388" y="1"/>
                    </a:moveTo>
                    <a:cubicBezTo>
                      <a:pt x="3860" y="2"/>
                      <a:pt x="3430" y="430"/>
                      <a:pt x="3429" y="960"/>
                    </a:cubicBezTo>
                    <a:cubicBezTo>
                      <a:pt x="3430" y="1120"/>
                      <a:pt x="3472" y="1278"/>
                      <a:pt x="3552" y="1418"/>
                    </a:cubicBezTo>
                    <a:cubicBezTo>
                      <a:pt x="1411" y="2912"/>
                      <a:pt x="0" y="5384"/>
                      <a:pt x="0" y="8178"/>
                    </a:cubicBezTo>
                    <a:lnTo>
                      <a:pt x="0" y="9469"/>
                    </a:lnTo>
                    <a:cubicBezTo>
                      <a:pt x="0" y="12264"/>
                      <a:pt x="1413" y="14739"/>
                      <a:pt x="3555" y="16233"/>
                    </a:cubicBezTo>
                    <a:cubicBezTo>
                      <a:pt x="3474" y="16375"/>
                      <a:pt x="3430" y="16535"/>
                      <a:pt x="3429" y="16699"/>
                    </a:cubicBezTo>
                    <a:cubicBezTo>
                      <a:pt x="3430" y="17227"/>
                      <a:pt x="3860" y="17656"/>
                      <a:pt x="4388" y="17658"/>
                    </a:cubicBezTo>
                    <a:lnTo>
                      <a:pt x="7244" y="17658"/>
                    </a:lnTo>
                    <a:cubicBezTo>
                      <a:pt x="7262" y="17659"/>
                      <a:pt x="7281" y="17665"/>
                      <a:pt x="7301" y="17667"/>
                    </a:cubicBezTo>
                    <a:lnTo>
                      <a:pt x="64337" y="17667"/>
                    </a:lnTo>
                    <a:cubicBezTo>
                      <a:pt x="64356" y="17665"/>
                      <a:pt x="64374" y="17659"/>
                      <a:pt x="64393" y="17658"/>
                    </a:cubicBezTo>
                    <a:lnTo>
                      <a:pt x="65165" y="17658"/>
                    </a:lnTo>
                    <a:cubicBezTo>
                      <a:pt x="65437" y="17656"/>
                      <a:pt x="65696" y="17539"/>
                      <a:pt x="65875" y="17335"/>
                    </a:cubicBezTo>
                    <a:cubicBezTo>
                      <a:pt x="65878" y="17335"/>
                      <a:pt x="65880" y="17335"/>
                      <a:pt x="65883" y="17334"/>
                    </a:cubicBezTo>
                    <a:cubicBezTo>
                      <a:pt x="65890" y="17326"/>
                      <a:pt x="65893" y="17316"/>
                      <a:pt x="65899" y="17307"/>
                    </a:cubicBezTo>
                    <a:cubicBezTo>
                      <a:pt x="65963" y="17231"/>
                      <a:pt x="66017" y="17145"/>
                      <a:pt x="66054" y="17054"/>
                    </a:cubicBezTo>
                    <a:cubicBezTo>
                      <a:pt x="66057" y="17047"/>
                      <a:pt x="66058" y="17039"/>
                      <a:pt x="66061" y="17032"/>
                    </a:cubicBezTo>
                    <a:cubicBezTo>
                      <a:pt x="66101" y="16926"/>
                      <a:pt x="66124" y="16812"/>
                      <a:pt x="66125" y="16697"/>
                    </a:cubicBezTo>
                    <a:cubicBezTo>
                      <a:pt x="66122" y="16170"/>
                      <a:pt x="65694" y="15740"/>
                      <a:pt x="65165" y="15740"/>
                    </a:cubicBezTo>
                    <a:lnTo>
                      <a:pt x="7528" y="15740"/>
                    </a:lnTo>
                    <a:cubicBezTo>
                      <a:pt x="4602" y="15396"/>
                      <a:pt x="2312" y="12896"/>
                      <a:pt x="2312" y="9880"/>
                    </a:cubicBezTo>
                    <a:lnTo>
                      <a:pt x="2312" y="7781"/>
                    </a:lnTo>
                    <a:cubicBezTo>
                      <a:pt x="2312" y="4757"/>
                      <a:pt x="4617" y="2249"/>
                      <a:pt x="7555" y="1919"/>
                    </a:cubicBezTo>
                    <a:lnTo>
                      <a:pt x="65165" y="1919"/>
                    </a:lnTo>
                    <a:cubicBezTo>
                      <a:pt x="65694" y="1917"/>
                      <a:pt x="66122" y="1488"/>
                      <a:pt x="66124" y="958"/>
                    </a:cubicBezTo>
                    <a:cubicBezTo>
                      <a:pt x="66122" y="924"/>
                      <a:pt x="66119" y="890"/>
                      <a:pt x="66113" y="856"/>
                    </a:cubicBezTo>
                    <a:cubicBezTo>
                      <a:pt x="66113" y="851"/>
                      <a:pt x="66113" y="848"/>
                      <a:pt x="66112" y="844"/>
                    </a:cubicBezTo>
                    <a:cubicBezTo>
                      <a:pt x="66101" y="744"/>
                      <a:pt x="66073" y="646"/>
                      <a:pt x="66032" y="555"/>
                    </a:cubicBezTo>
                    <a:cubicBezTo>
                      <a:pt x="65929" y="307"/>
                      <a:pt x="65722" y="57"/>
                      <a:pt x="65363" y="20"/>
                    </a:cubicBezTo>
                    <a:cubicBezTo>
                      <a:pt x="65354" y="19"/>
                      <a:pt x="65345" y="19"/>
                      <a:pt x="65336" y="17"/>
                    </a:cubicBezTo>
                    <a:cubicBezTo>
                      <a:pt x="65318" y="16"/>
                      <a:pt x="65302" y="10"/>
                      <a:pt x="65281" y="10"/>
                    </a:cubicBezTo>
                    <a:lnTo>
                      <a:pt x="65260" y="10"/>
                    </a:lnTo>
                    <a:cubicBezTo>
                      <a:pt x="65229" y="5"/>
                      <a:pt x="65197" y="2"/>
                      <a:pt x="65166" y="1"/>
                    </a:cubicBezTo>
                    <a:close/>
                  </a:path>
                </a:pathLst>
              </a:custGeom>
              <a:solidFill>
                <a:srgbClr val="103440">
                  <a:alpha val="13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0" name="Google Shape;492;p37">
                <a:extLst>
                  <a:ext uri="{FF2B5EF4-FFF2-40B4-BE49-F238E27FC236}">
                    <a16:creationId xmlns:a16="http://schemas.microsoft.com/office/drawing/2014/main" id="{7650EED1-0485-6195-FD33-E1CD09903DF5}"/>
                  </a:ext>
                </a:extLst>
              </p:cNvPr>
              <p:cNvSpPr/>
              <p:nvPr/>
            </p:nvSpPr>
            <p:spPr>
              <a:xfrm>
                <a:off x="4042083" y="4213506"/>
                <a:ext cx="2387728" cy="162715"/>
              </a:xfrm>
              <a:custGeom>
                <a:avLst/>
                <a:gdLst/>
                <a:ahLst/>
                <a:cxnLst/>
                <a:rect l="l" t="t" r="r" b="b"/>
                <a:pathLst>
                  <a:path w="91274" h="6220" extrusionOk="0">
                    <a:moveTo>
                      <a:pt x="1" y="0"/>
                    </a:moveTo>
                    <a:cubicBezTo>
                      <a:pt x="682" y="2452"/>
                      <a:pt x="2910" y="4273"/>
                      <a:pt x="5558" y="4330"/>
                    </a:cubicBezTo>
                    <a:cubicBezTo>
                      <a:pt x="5084" y="4440"/>
                      <a:pt x="4769" y="4889"/>
                      <a:pt x="4825" y="5372"/>
                    </a:cubicBezTo>
                    <a:cubicBezTo>
                      <a:pt x="4880" y="5854"/>
                      <a:pt x="5289" y="6219"/>
                      <a:pt x="5774" y="6219"/>
                    </a:cubicBezTo>
                    <a:cubicBezTo>
                      <a:pt x="5775" y="6219"/>
                      <a:pt x="5776" y="6219"/>
                      <a:pt x="5777" y="6219"/>
                    </a:cubicBezTo>
                    <a:lnTo>
                      <a:pt x="91272" y="6219"/>
                    </a:lnTo>
                    <a:lnTo>
                      <a:pt x="91273" y="4261"/>
                    </a:lnTo>
                    <a:cubicBezTo>
                      <a:pt x="88948" y="3921"/>
                      <a:pt x="87049" y="2226"/>
                      <a:pt x="86432" y="0"/>
                    </a:cubicBezTo>
                    <a:close/>
                  </a:path>
                </a:pathLst>
              </a:custGeom>
              <a:solidFill>
                <a:srgbClr val="103440">
                  <a:alpha val="13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1" name="Google Shape;493;p37">
                <a:extLst>
                  <a:ext uri="{FF2B5EF4-FFF2-40B4-BE49-F238E27FC236}">
                    <a16:creationId xmlns:a16="http://schemas.microsoft.com/office/drawing/2014/main" id="{8373560E-2ECF-0ED3-0B6F-F4EA97FD21DA}"/>
                  </a:ext>
                </a:extLst>
              </p:cNvPr>
              <p:cNvSpPr/>
              <p:nvPr/>
            </p:nvSpPr>
            <p:spPr>
              <a:xfrm>
                <a:off x="6069761" y="2237462"/>
                <a:ext cx="496464" cy="291265"/>
              </a:xfrm>
              <a:custGeom>
                <a:avLst/>
                <a:gdLst/>
                <a:ahLst/>
                <a:cxnLst/>
                <a:rect l="l" t="t" r="r" b="b"/>
                <a:pathLst>
                  <a:path w="18978" h="11134" extrusionOk="0">
                    <a:moveTo>
                      <a:pt x="18523" y="1670"/>
                    </a:moveTo>
                    <a:cubicBezTo>
                      <a:pt x="18773" y="1876"/>
                      <a:pt x="18923" y="2025"/>
                      <a:pt x="18978" y="2051"/>
                    </a:cubicBezTo>
                    <a:cubicBezTo>
                      <a:pt x="18978" y="2051"/>
                      <a:pt x="18827" y="1833"/>
                      <a:pt x="18523" y="1670"/>
                    </a:cubicBezTo>
                    <a:close/>
                    <a:moveTo>
                      <a:pt x="13658" y="0"/>
                    </a:moveTo>
                    <a:cubicBezTo>
                      <a:pt x="12395" y="0"/>
                      <a:pt x="10889" y="259"/>
                      <a:pt x="9120" y="960"/>
                    </a:cubicBezTo>
                    <a:cubicBezTo>
                      <a:pt x="2500" y="3587"/>
                      <a:pt x="0" y="6011"/>
                      <a:pt x="555" y="9404"/>
                    </a:cubicBezTo>
                    <a:cubicBezTo>
                      <a:pt x="772" y="10730"/>
                      <a:pt x="1340" y="11134"/>
                      <a:pt x="1952" y="11134"/>
                    </a:cubicBezTo>
                    <a:cubicBezTo>
                      <a:pt x="2906" y="11134"/>
                      <a:pt x="3967" y="10151"/>
                      <a:pt x="3967" y="10151"/>
                    </a:cubicBezTo>
                    <a:cubicBezTo>
                      <a:pt x="4328" y="10147"/>
                      <a:pt x="10546" y="9769"/>
                      <a:pt x="13949" y="4728"/>
                    </a:cubicBezTo>
                    <a:cubicBezTo>
                      <a:pt x="15705" y="2127"/>
                      <a:pt x="16988" y="1497"/>
                      <a:pt x="17818" y="1497"/>
                    </a:cubicBezTo>
                    <a:cubicBezTo>
                      <a:pt x="18108" y="1497"/>
                      <a:pt x="18342" y="1574"/>
                      <a:pt x="18523" y="1670"/>
                    </a:cubicBezTo>
                    <a:lnTo>
                      <a:pt x="18523" y="1670"/>
                    </a:lnTo>
                    <a:cubicBezTo>
                      <a:pt x="17799" y="1075"/>
                      <a:pt x="16232" y="0"/>
                      <a:pt x="13658" y="0"/>
                    </a:cubicBezTo>
                    <a:close/>
                  </a:path>
                </a:pathLst>
              </a:custGeom>
              <a:solidFill>
                <a:srgbClr val="4196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2" name="Google Shape;494;p37">
                <a:extLst>
                  <a:ext uri="{FF2B5EF4-FFF2-40B4-BE49-F238E27FC236}">
                    <a16:creationId xmlns:a16="http://schemas.microsoft.com/office/drawing/2014/main" id="{27FCAE55-446A-96F6-9EAE-32722B7D77CC}"/>
                  </a:ext>
                </a:extLst>
              </p:cNvPr>
              <p:cNvSpPr/>
              <p:nvPr/>
            </p:nvSpPr>
            <p:spPr>
              <a:xfrm>
                <a:off x="5826693" y="2154669"/>
                <a:ext cx="288231" cy="465465"/>
              </a:xfrm>
              <a:custGeom>
                <a:avLst/>
                <a:gdLst/>
                <a:ahLst/>
                <a:cxnLst/>
                <a:rect l="l" t="t" r="r" b="b"/>
                <a:pathLst>
                  <a:path w="11018" h="17793" extrusionOk="0">
                    <a:moveTo>
                      <a:pt x="1990" y="1"/>
                    </a:moveTo>
                    <a:cubicBezTo>
                      <a:pt x="1476" y="1"/>
                      <a:pt x="465" y="700"/>
                      <a:pt x="465" y="700"/>
                    </a:cubicBezTo>
                    <a:cubicBezTo>
                      <a:pt x="465" y="700"/>
                      <a:pt x="0" y="1091"/>
                      <a:pt x="635" y="2165"/>
                    </a:cubicBezTo>
                    <a:cubicBezTo>
                      <a:pt x="1329" y="3343"/>
                      <a:pt x="6875" y="8620"/>
                      <a:pt x="8576" y="14970"/>
                    </a:cubicBezTo>
                    <a:cubicBezTo>
                      <a:pt x="9142" y="17087"/>
                      <a:pt x="9603" y="17793"/>
                      <a:pt x="9964" y="17793"/>
                    </a:cubicBezTo>
                    <a:cubicBezTo>
                      <a:pt x="10687" y="17793"/>
                      <a:pt x="11017" y="14973"/>
                      <a:pt x="11017" y="14973"/>
                    </a:cubicBezTo>
                    <a:cubicBezTo>
                      <a:pt x="10968" y="14729"/>
                      <a:pt x="7932" y="3469"/>
                      <a:pt x="2132" y="25"/>
                    </a:cubicBezTo>
                    <a:cubicBezTo>
                      <a:pt x="2091" y="8"/>
                      <a:pt x="2043" y="1"/>
                      <a:pt x="1990" y="1"/>
                    </a:cubicBezTo>
                    <a:close/>
                  </a:path>
                </a:pathLst>
              </a:custGeom>
              <a:solidFill>
                <a:srgbClr val="4196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3" name="Google Shape;495;p37">
                <a:extLst>
                  <a:ext uri="{FF2B5EF4-FFF2-40B4-BE49-F238E27FC236}">
                    <a16:creationId xmlns:a16="http://schemas.microsoft.com/office/drawing/2014/main" id="{E6E09338-7A12-5F09-5C94-8E50CAABA6D7}"/>
                  </a:ext>
                </a:extLst>
              </p:cNvPr>
              <p:cNvSpPr/>
              <p:nvPr/>
            </p:nvSpPr>
            <p:spPr>
              <a:xfrm>
                <a:off x="5925625" y="2501903"/>
                <a:ext cx="791628" cy="1071304"/>
              </a:xfrm>
              <a:custGeom>
                <a:avLst/>
                <a:gdLst/>
                <a:ahLst/>
                <a:cxnLst/>
                <a:rect l="l" t="t" r="r" b="b"/>
                <a:pathLst>
                  <a:path w="30261" h="40952" extrusionOk="0">
                    <a:moveTo>
                      <a:pt x="16118" y="0"/>
                    </a:moveTo>
                    <a:cubicBezTo>
                      <a:pt x="12591" y="0"/>
                      <a:pt x="9081" y="1768"/>
                      <a:pt x="6242" y="5010"/>
                    </a:cubicBezTo>
                    <a:cubicBezTo>
                      <a:pt x="3126" y="8569"/>
                      <a:pt x="1074" y="13612"/>
                      <a:pt x="537" y="19029"/>
                    </a:cubicBezTo>
                    <a:cubicBezTo>
                      <a:pt x="0" y="24446"/>
                      <a:pt x="1022" y="29794"/>
                      <a:pt x="3380" y="33895"/>
                    </a:cubicBezTo>
                    <a:cubicBezTo>
                      <a:pt x="5736" y="37997"/>
                      <a:pt x="9236" y="40517"/>
                      <a:pt x="13106" y="40901"/>
                    </a:cubicBezTo>
                    <a:cubicBezTo>
                      <a:pt x="13452" y="40935"/>
                      <a:pt x="13797" y="40952"/>
                      <a:pt x="14143" y="40952"/>
                    </a:cubicBezTo>
                    <a:cubicBezTo>
                      <a:pt x="17670" y="40952"/>
                      <a:pt x="21180" y="39183"/>
                      <a:pt x="24019" y="35941"/>
                    </a:cubicBezTo>
                    <a:cubicBezTo>
                      <a:pt x="27136" y="32381"/>
                      <a:pt x="29188" y="27340"/>
                      <a:pt x="29724" y="21922"/>
                    </a:cubicBezTo>
                    <a:cubicBezTo>
                      <a:pt x="30261" y="16506"/>
                      <a:pt x="29240" y="11158"/>
                      <a:pt x="26882" y="7056"/>
                    </a:cubicBezTo>
                    <a:cubicBezTo>
                      <a:pt x="24525" y="2953"/>
                      <a:pt x="21025" y="435"/>
                      <a:pt x="17155" y="51"/>
                    </a:cubicBezTo>
                    <a:cubicBezTo>
                      <a:pt x="16810" y="17"/>
                      <a:pt x="16464" y="0"/>
                      <a:pt x="16118" y="0"/>
                    </a:cubicBezTo>
                    <a:close/>
                  </a:path>
                </a:pathLst>
              </a:custGeom>
              <a:solidFill>
                <a:srgbClr val="F6B2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4" name="Google Shape;496;p37">
                <a:extLst>
                  <a:ext uri="{FF2B5EF4-FFF2-40B4-BE49-F238E27FC236}">
                    <a16:creationId xmlns:a16="http://schemas.microsoft.com/office/drawing/2014/main" id="{13F20EFD-997A-23B2-33B5-6FA6A73272E0}"/>
                  </a:ext>
                </a:extLst>
              </p:cNvPr>
              <p:cNvSpPr/>
              <p:nvPr/>
            </p:nvSpPr>
            <p:spPr>
              <a:xfrm>
                <a:off x="5540436" y="2510587"/>
                <a:ext cx="797226" cy="1069682"/>
              </a:xfrm>
              <a:custGeom>
                <a:avLst/>
                <a:gdLst/>
                <a:ahLst/>
                <a:cxnLst/>
                <a:rect l="l" t="t" r="r" b="b"/>
                <a:pathLst>
                  <a:path w="30475" h="40890" extrusionOk="0">
                    <a:moveTo>
                      <a:pt x="13968" y="1"/>
                    </a:moveTo>
                    <a:cubicBezTo>
                      <a:pt x="13524" y="1"/>
                      <a:pt x="13079" y="29"/>
                      <a:pt x="12636" y="85"/>
                    </a:cubicBezTo>
                    <a:cubicBezTo>
                      <a:pt x="8778" y="579"/>
                      <a:pt x="5353" y="3195"/>
                      <a:pt x="3112" y="7363"/>
                    </a:cubicBezTo>
                    <a:cubicBezTo>
                      <a:pt x="872" y="11529"/>
                      <a:pt x="0" y="16904"/>
                      <a:pt x="690" y="22304"/>
                    </a:cubicBezTo>
                    <a:cubicBezTo>
                      <a:pt x="1380" y="27704"/>
                      <a:pt x="3575" y="32686"/>
                      <a:pt x="6790" y="36156"/>
                    </a:cubicBezTo>
                    <a:cubicBezTo>
                      <a:pt x="9637" y="39226"/>
                      <a:pt x="13078" y="40890"/>
                      <a:pt x="16507" y="40890"/>
                    </a:cubicBezTo>
                    <a:cubicBezTo>
                      <a:pt x="16951" y="40890"/>
                      <a:pt x="17396" y="40862"/>
                      <a:pt x="17839" y="40805"/>
                    </a:cubicBezTo>
                    <a:cubicBezTo>
                      <a:pt x="21697" y="40311"/>
                      <a:pt x="25123" y="37695"/>
                      <a:pt x="27363" y="33527"/>
                    </a:cubicBezTo>
                    <a:cubicBezTo>
                      <a:pt x="29604" y="29361"/>
                      <a:pt x="30475" y="23987"/>
                      <a:pt x="29785" y="18587"/>
                    </a:cubicBezTo>
                    <a:cubicBezTo>
                      <a:pt x="29095" y="13187"/>
                      <a:pt x="26901" y="8204"/>
                      <a:pt x="23685" y="4734"/>
                    </a:cubicBezTo>
                    <a:cubicBezTo>
                      <a:pt x="20838" y="1664"/>
                      <a:pt x="17397" y="1"/>
                      <a:pt x="13968" y="1"/>
                    </a:cubicBezTo>
                    <a:close/>
                  </a:path>
                </a:pathLst>
              </a:custGeom>
              <a:solidFill>
                <a:srgbClr val="F6B2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5" name="Google Shape;497;p37">
                <a:extLst>
                  <a:ext uri="{FF2B5EF4-FFF2-40B4-BE49-F238E27FC236}">
                    <a16:creationId xmlns:a16="http://schemas.microsoft.com/office/drawing/2014/main" id="{CA87651C-FD63-1479-0E11-6B51F774CBE6}"/>
                  </a:ext>
                </a:extLst>
              </p:cNvPr>
              <p:cNvSpPr/>
              <p:nvPr/>
            </p:nvSpPr>
            <p:spPr>
              <a:xfrm>
                <a:off x="5930883" y="2472500"/>
                <a:ext cx="390098" cy="488957"/>
              </a:xfrm>
              <a:custGeom>
                <a:avLst/>
                <a:gdLst/>
                <a:ahLst/>
                <a:cxnLst/>
                <a:rect l="l" t="t" r="r" b="b"/>
                <a:pathLst>
                  <a:path w="14912" h="18691" extrusionOk="0">
                    <a:moveTo>
                      <a:pt x="7409" y="0"/>
                    </a:moveTo>
                    <a:cubicBezTo>
                      <a:pt x="7380" y="0"/>
                      <a:pt x="7352" y="0"/>
                      <a:pt x="7324" y="1"/>
                    </a:cubicBezTo>
                    <a:cubicBezTo>
                      <a:pt x="5356" y="29"/>
                      <a:pt x="3482" y="1040"/>
                      <a:pt x="2116" y="2812"/>
                    </a:cubicBezTo>
                    <a:cubicBezTo>
                      <a:pt x="748" y="4584"/>
                      <a:pt x="0" y="6972"/>
                      <a:pt x="36" y="9451"/>
                    </a:cubicBezTo>
                    <a:cubicBezTo>
                      <a:pt x="70" y="11929"/>
                      <a:pt x="886" y="14295"/>
                      <a:pt x="2302" y="16027"/>
                    </a:cubicBezTo>
                    <a:cubicBezTo>
                      <a:pt x="3698" y="17735"/>
                      <a:pt x="5566" y="18690"/>
                      <a:pt x="7504" y="18690"/>
                    </a:cubicBezTo>
                    <a:cubicBezTo>
                      <a:pt x="7532" y="18690"/>
                      <a:pt x="7560" y="18690"/>
                      <a:pt x="7589" y="18690"/>
                    </a:cubicBezTo>
                    <a:cubicBezTo>
                      <a:pt x="9556" y="18661"/>
                      <a:pt x="11429" y="17650"/>
                      <a:pt x="12797" y="15878"/>
                    </a:cubicBezTo>
                    <a:cubicBezTo>
                      <a:pt x="14163" y="14107"/>
                      <a:pt x="14911" y="11718"/>
                      <a:pt x="14877" y="9241"/>
                    </a:cubicBezTo>
                    <a:cubicBezTo>
                      <a:pt x="14841" y="6763"/>
                      <a:pt x="14026" y="4397"/>
                      <a:pt x="12610" y="2664"/>
                    </a:cubicBezTo>
                    <a:cubicBezTo>
                      <a:pt x="11214" y="956"/>
                      <a:pt x="9347" y="0"/>
                      <a:pt x="7409" y="0"/>
                    </a:cubicBezTo>
                    <a:close/>
                  </a:path>
                </a:pathLst>
              </a:custGeom>
              <a:solidFill>
                <a:srgbClr val="F6B2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6" name="Google Shape;498;p37">
                <a:extLst>
                  <a:ext uri="{FF2B5EF4-FFF2-40B4-BE49-F238E27FC236}">
                    <a16:creationId xmlns:a16="http://schemas.microsoft.com/office/drawing/2014/main" id="{D919CF9B-082D-FF0A-9B6E-A57739C574B5}"/>
                  </a:ext>
                </a:extLst>
              </p:cNvPr>
              <p:cNvSpPr/>
              <p:nvPr/>
            </p:nvSpPr>
            <p:spPr>
              <a:xfrm>
                <a:off x="5173951" y="3345658"/>
                <a:ext cx="126824" cy="110552"/>
              </a:xfrm>
              <a:custGeom>
                <a:avLst/>
                <a:gdLst/>
                <a:ahLst/>
                <a:cxnLst/>
                <a:rect l="l" t="t" r="r" b="b"/>
                <a:pathLst>
                  <a:path w="4848" h="4226" extrusionOk="0">
                    <a:moveTo>
                      <a:pt x="87" y="0"/>
                    </a:moveTo>
                    <a:cubicBezTo>
                      <a:pt x="0" y="0"/>
                      <a:pt x="638" y="3628"/>
                      <a:pt x="638" y="3628"/>
                    </a:cubicBezTo>
                    <a:lnTo>
                      <a:pt x="4212" y="4225"/>
                    </a:lnTo>
                    <a:lnTo>
                      <a:pt x="4847" y="492"/>
                    </a:lnTo>
                    <a:cubicBezTo>
                      <a:pt x="4847" y="492"/>
                      <a:pt x="174" y="0"/>
                      <a:pt x="87" y="0"/>
                    </a:cubicBezTo>
                    <a:close/>
                  </a:path>
                </a:pathLst>
              </a:custGeom>
              <a:solidFill>
                <a:srgbClr val="E0B9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7" name="Google Shape;499;p37">
                <a:extLst>
                  <a:ext uri="{FF2B5EF4-FFF2-40B4-BE49-F238E27FC236}">
                    <a16:creationId xmlns:a16="http://schemas.microsoft.com/office/drawing/2014/main" id="{DCD7C946-61D9-3465-F97A-C7A1D49116EB}"/>
                  </a:ext>
                </a:extLst>
              </p:cNvPr>
              <p:cNvSpPr/>
              <p:nvPr/>
            </p:nvSpPr>
            <p:spPr>
              <a:xfrm>
                <a:off x="5615015" y="3275029"/>
                <a:ext cx="126719" cy="104012"/>
              </a:xfrm>
              <a:custGeom>
                <a:avLst/>
                <a:gdLst/>
                <a:ahLst/>
                <a:cxnLst/>
                <a:rect l="l" t="t" r="r" b="b"/>
                <a:pathLst>
                  <a:path w="4844" h="3976" extrusionOk="0">
                    <a:moveTo>
                      <a:pt x="3715" y="0"/>
                    </a:moveTo>
                    <a:lnTo>
                      <a:pt x="1" y="1161"/>
                    </a:lnTo>
                    <a:lnTo>
                      <a:pt x="2236" y="3976"/>
                    </a:lnTo>
                    <a:lnTo>
                      <a:pt x="4843" y="2930"/>
                    </a:lnTo>
                    <a:cubicBezTo>
                      <a:pt x="4843" y="2930"/>
                      <a:pt x="3715" y="116"/>
                      <a:pt x="3715" y="0"/>
                    </a:cubicBezTo>
                    <a:close/>
                  </a:path>
                </a:pathLst>
              </a:custGeom>
              <a:solidFill>
                <a:srgbClr val="E0B9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8" name="Google Shape;500;p37">
                <a:extLst>
                  <a:ext uri="{FF2B5EF4-FFF2-40B4-BE49-F238E27FC236}">
                    <a16:creationId xmlns:a16="http://schemas.microsoft.com/office/drawing/2014/main" id="{62569D33-47FD-2683-E034-7B7E3B7D18B4}"/>
                  </a:ext>
                </a:extLst>
              </p:cNvPr>
              <p:cNvSpPr/>
              <p:nvPr/>
            </p:nvSpPr>
            <p:spPr>
              <a:xfrm>
                <a:off x="5116140" y="2230792"/>
                <a:ext cx="633307" cy="1163466"/>
              </a:xfrm>
              <a:custGeom>
                <a:avLst/>
                <a:gdLst/>
                <a:ahLst/>
                <a:cxnLst/>
                <a:rect l="l" t="t" r="r" b="b"/>
                <a:pathLst>
                  <a:path w="24209" h="44475" extrusionOk="0">
                    <a:moveTo>
                      <a:pt x="9072" y="0"/>
                    </a:moveTo>
                    <a:cubicBezTo>
                      <a:pt x="5343" y="0"/>
                      <a:pt x="2698" y="1700"/>
                      <a:pt x="2698" y="1700"/>
                    </a:cubicBezTo>
                    <a:lnTo>
                      <a:pt x="1439" y="13083"/>
                    </a:lnTo>
                    <a:cubicBezTo>
                      <a:pt x="1439" y="13083"/>
                      <a:pt x="1726" y="17601"/>
                      <a:pt x="1807" y="20737"/>
                    </a:cubicBezTo>
                    <a:cubicBezTo>
                      <a:pt x="1888" y="23872"/>
                      <a:pt x="1167" y="36682"/>
                      <a:pt x="857" y="38547"/>
                    </a:cubicBezTo>
                    <a:cubicBezTo>
                      <a:pt x="1" y="43707"/>
                      <a:pt x="2604" y="44140"/>
                      <a:pt x="2604" y="44140"/>
                    </a:cubicBezTo>
                    <a:cubicBezTo>
                      <a:pt x="2604" y="44140"/>
                      <a:pt x="3201" y="44475"/>
                      <a:pt x="5610" y="44475"/>
                    </a:cubicBezTo>
                    <a:cubicBezTo>
                      <a:pt x="5868" y="44475"/>
                      <a:pt x="6146" y="44471"/>
                      <a:pt x="6446" y="44463"/>
                    </a:cubicBezTo>
                    <a:cubicBezTo>
                      <a:pt x="9232" y="44384"/>
                      <a:pt x="9253" y="41135"/>
                      <a:pt x="9253" y="41135"/>
                    </a:cubicBezTo>
                    <a:lnTo>
                      <a:pt x="9531" y="38074"/>
                    </a:lnTo>
                    <a:lnTo>
                      <a:pt x="10252" y="23692"/>
                    </a:lnTo>
                    <a:cubicBezTo>
                      <a:pt x="10808" y="25041"/>
                      <a:pt x="10551" y="26776"/>
                      <a:pt x="10733" y="28215"/>
                    </a:cubicBezTo>
                    <a:cubicBezTo>
                      <a:pt x="10932" y="29810"/>
                      <a:pt x="11344" y="31415"/>
                      <a:pt x="11996" y="32890"/>
                    </a:cubicBezTo>
                    <a:cubicBezTo>
                      <a:pt x="12945" y="35038"/>
                      <a:pt x="14222" y="36818"/>
                      <a:pt x="15504" y="38715"/>
                    </a:cubicBezTo>
                    <a:cubicBezTo>
                      <a:pt x="16809" y="40636"/>
                      <a:pt x="17506" y="41955"/>
                      <a:pt x="19169" y="41955"/>
                    </a:cubicBezTo>
                    <a:cubicBezTo>
                      <a:pt x="19629" y="41955"/>
                      <a:pt x="20164" y="41854"/>
                      <a:pt x="20806" y="41636"/>
                    </a:cubicBezTo>
                    <a:cubicBezTo>
                      <a:pt x="22624" y="40940"/>
                      <a:pt x="24209" y="40259"/>
                      <a:pt x="23867" y="38536"/>
                    </a:cubicBezTo>
                    <a:cubicBezTo>
                      <a:pt x="23663" y="37152"/>
                      <a:pt x="22185" y="35850"/>
                      <a:pt x="21858" y="34358"/>
                    </a:cubicBezTo>
                    <a:cubicBezTo>
                      <a:pt x="21518" y="32635"/>
                      <a:pt x="22109" y="30970"/>
                      <a:pt x="21769" y="29247"/>
                    </a:cubicBezTo>
                    <a:cubicBezTo>
                      <a:pt x="21580" y="28095"/>
                      <a:pt x="21281" y="27067"/>
                      <a:pt x="21100" y="26031"/>
                    </a:cubicBezTo>
                    <a:cubicBezTo>
                      <a:pt x="20432" y="22817"/>
                      <a:pt x="22393" y="20716"/>
                      <a:pt x="21732" y="17617"/>
                    </a:cubicBezTo>
                    <a:cubicBezTo>
                      <a:pt x="20745" y="13026"/>
                      <a:pt x="20639" y="8381"/>
                      <a:pt x="20276" y="3752"/>
                    </a:cubicBezTo>
                    <a:cubicBezTo>
                      <a:pt x="20102" y="1551"/>
                      <a:pt x="19528" y="1123"/>
                      <a:pt x="19528" y="1123"/>
                    </a:cubicBezTo>
                    <a:cubicBezTo>
                      <a:pt x="19528" y="1123"/>
                      <a:pt x="15675" y="901"/>
                      <a:pt x="10975" y="151"/>
                    </a:cubicBezTo>
                    <a:cubicBezTo>
                      <a:pt x="10316" y="46"/>
                      <a:pt x="9680" y="0"/>
                      <a:pt x="9072" y="0"/>
                    </a:cubicBezTo>
                    <a:close/>
                  </a:path>
                </a:pathLst>
              </a:custGeom>
              <a:solidFill>
                <a:srgbClr val="1748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9" name="Google Shape;501;p37">
                <a:extLst>
                  <a:ext uri="{FF2B5EF4-FFF2-40B4-BE49-F238E27FC236}">
                    <a16:creationId xmlns:a16="http://schemas.microsoft.com/office/drawing/2014/main" id="{854DF15B-60E1-4E27-FE9E-DC17293FC316}"/>
                  </a:ext>
                </a:extLst>
              </p:cNvPr>
              <p:cNvSpPr/>
              <p:nvPr/>
            </p:nvSpPr>
            <p:spPr>
              <a:xfrm>
                <a:off x="5333912" y="1418662"/>
                <a:ext cx="159602" cy="182649"/>
              </a:xfrm>
              <a:custGeom>
                <a:avLst/>
                <a:gdLst/>
                <a:ahLst/>
                <a:cxnLst/>
                <a:rect l="l" t="t" r="r" b="b"/>
                <a:pathLst>
                  <a:path w="6101" h="6982" extrusionOk="0">
                    <a:moveTo>
                      <a:pt x="1130" y="0"/>
                    </a:moveTo>
                    <a:cubicBezTo>
                      <a:pt x="716" y="0"/>
                      <a:pt x="282" y="343"/>
                      <a:pt x="412" y="868"/>
                    </a:cubicBezTo>
                    <a:cubicBezTo>
                      <a:pt x="451" y="1027"/>
                      <a:pt x="482" y="1202"/>
                      <a:pt x="507" y="1382"/>
                    </a:cubicBezTo>
                    <a:cubicBezTo>
                      <a:pt x="461" y="2704"/>
                      <a:pt x="0" y="3982"/>
                      <a:pt x="107" y="5315"/>
                    </a:cubicBezTo>
                    <a:cubicBezTo>
                      <a:pt x="112" y="5332"/>
                      <a:pt x="116" y="5352"/>
                      <a:pt x="124" y="5370"/>
                    </a:cubicBezTo>
                    <a:cubicBezTo>
                      <a:pt x="131" y="5441"/>
                      <a:pt x="161" y="5508"/>
                      <a:pt x="210" y="5560"/>
                    </a:cubicBezTo>
                    <a:cubicBezTo>
                      <a:pt x="258" y="5610"/>
                      <a:pt x="307" y="5660"/>
                      <a:pt x="357" y="5709"/>
                    </a:cubicBezTo>
                    <a:cubicBezTo>
                      <a:pt x="473" y="5863"/>
                      <a:pt x="635" y="6000"/>
                      <a:pt x="826" y="6123"/>
                    </a:cubicBezTo>
                    <a:cubicBezTo>
                      <a:pt x="1491" y="6642"/>
                      <a:pt x="2276" y="6982"/>
                      <a:pt x="3065" y="6982"/>
                    </a:cubicBezTo>
                    <a:cubicBezTo>
                      <a:pt x="3670" y="6982"/>
                      <a:pt x="4277" y="6782"/>
                      <a:pt x="4832" y="6309"/>
                    </a:cubicBezTo>
                    <a:cubicBezTo>
                      <a:pt x="5479" y="5761"/>
                      <a:pt x="6101" y="5047"/>
                      <a:pt x="5864" y="4137"/>
                    </a:cubicBezTo>
                    <a:cubicBezTo>
                      <a:pt x="5732" y="3623"/>
                      <a:pt x="5502" y="3133"/>
                      <a:pt x="5421" y="2604"/>
                    </a:cubicBezTo>
                    <a:cubicBezTo>
                      <a:pt x="5323" y="1947"/>
                      <a:pt x="5403" y="1293"/>
                      <a:pt x="5384" y="633"/>
                    </a:cubicBezTo>
                    <a:cubicBezTo>
                      <a:pt x="5377" y="409"/>
                      <a:pt x="5199" y="297"/>
                      <a:pt x="5024" y="297"/>
                    </a:cubicBezTo>
                    <a:cubicBezTo>
                      <a:pt x="4850" y="297"/>
                      <a:pt x="4680" y="408"/>
                      <a:pt x="4687" y="633"/>
                    </a:cubicBezTo>
                    <a:cubicBezTo>
                      <a:pt x="4694" y="838"/>
                      <a:pt x="4690" y="1045"/>
                      <a:pt x="4685" y="1251"/>
                    </a:cubicBezTo>
                    <a:cubicBezTo>
                      <a:pt x="4605" y="1223"/>
                      <a:pt x="4520" y="1210"/>
                      <a:pt x="4434" y="1210"/>
                    </a:cubicBezTo>
                    <a:cubicBezTo>
                      <a:pt x="4140" y="1210"/>
                      <a:pt x="3840" y="1369"/>
                      <a:pt x="3747" y="1657"/>
                    </a:cubicBezTo>
                    <a:cubicBezTo>
                      <a:pt x="3601" y="1669"/>
                      <a:pt x="3463" y="1720"/>
                      <a:pt x="3344" y="1806"/>
                    </a:cubicBezTo>
                    <a:cubicBezTo>
                      <a:pt x="3223" y="1713"/>
                      <a:pt x="3076" y="1669"/>
                      <a:pt x="2929" y="1669"/>
                    </a:cubicBezTo>
                    <a:cubicBezTo>
                      <a:pt x="2820" y="1669"/>
                      <a:pt x="2711" y="1693"/>
                      <a:pt x="2611" y="1739"/>
                    </a:cubicBezTo>
                    <a:cubicBezTo>
                      <a:pt x="2495" y="1562"/>
                      <a:pt x="2323" y="1486"/>
                      <a:pt x="2145" y="1486"/>
                    </a:cubicBezTo>
                    <a:cubicBezTo>
                      <a:pt x="2064" y="1486"/>
                      <a:pt x="1981" y="1502"/>
                      <a:pt x="1902" y="1531"/>
                    </a:cubicBezTo>
                    <a:cubicBezTo>
                      <a:pt x="1881" y="1186"/>
                      <a:pt x="1840" y="841"/>
                      <a:pt x="1755" y="497"/>
                    </a:cubicBezTo>
                    <a:cubicBezTo>
                      <a:pt x="1669" y="151"/>
                      <a:pt x="1404" y="0"/>
                      <a:pt x="1130" y="0"/>
                    </a:cubicBezTo>
                    <a:close/>
                  </a:path>
                </a:pathLst>
              </a:custGeom>
              <a:solidFill>
                <a:srgbClr val="E0B9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0" name="Google Shape;502;p37">
                <a:extLst>
                  <a:ext uri="{FF2B5EF4-FFF2-40B4-BE49-F238E27FC236}">
                    <a16:creationId xmlns:a16="http://schemas.microsoft.com/office/drawing/2014/main" id="{2B26069F-802E-C606-6D3B-EEEB70B700BD}"/>
                  </a:ext>
                </a:extLst>
              </p:cNvPr>
              <p:cNvSpPr/>
              <p:nvPr/>
            </p:nvSpPr>
            <p:spPr>
              <a:xfrm>
                <a:off x="5074155" y="3423690"/>
                <a:ext cx="228220" cy="158817"/>
              </a:xfrm>
              <a:custGeom>
                <a:avLst/>
                <a:gdLst/>
                <a:ahLst/>
                <a:cxnLst/>
                <a:rect l="l" t="t" r="r" b="b"/>
                <a:pathLst>
                  <a:path w="8724" h="6071" extrusionOk="0">
                    <a:moveTo>
                      <a:pt x="5733" y="0"/>
                    </a:moveTo>
                    <a:cubicBezTo>
                      <a:pt x="4834" y="0"/>
                      <a:pt x="4251" y="671"/>
                      <a:pt x="4171" y="1098"/>
                    </a:cubicBezTo>
                    <a:cubicBezTo>
                      <a:pt x="3921" y="2421"/>
                      <a:pt x="315" y="3098"/>
                      <a:pt x="207" y="4180"/>
                    </a:cubicBezTo>
                    <a:cubicBezTo>
                      <a:pt x="155" y="4690"/>
                      <a:pt x="48" y="5376"/>
                      <a:pt x="48" y="5376"/>
                    </a:cubicBezTo>
                    <a:cubicBezTo>
                      <a:pt x="0" y="5841"/>
                      <a:pt x="3015" y="6070"/>
                      <a:pt x="4846" y="6070"/>
                    </a:cubicBezTo>
                    <a:cubicBezTo>
                      <a:pt x="4858" y="6070"/>
                      <a:pt x="4870" y="6070"/>
                      <a:pt x="4881" y="6070"/>
                    </a:cubicBezTo>
                    <a:cubicBezTo>
                      <a:pt x="6645" y="6067"/>
                      <a:pt x="7737" y="5896"/>
                      <a:pt x="8010" y="5801"/>
                    </a:cubicBezTo>
                    <a:cubicBezTo>
                      <a:pt x="8197" y="5736"/>
                      <a:pt x="8545" y="5722"/>
                      <a:pt x="8574" y="5435"/>
                    </a:cubicBezTo>
                    <a:cubicBezTo>
                      <a:pt x="8574" y="5435"/>
                      <a:pt x="8674" y="4249"/>
                      <a:pt x="8661" y="4036"/>
                    </a:cubicBezTo>
                    <a:cubicBezTo>
                      <a:pt x="8650" y="3871"/>
                      <a:pt x="8461" y="3626"/>
                      <a:pt x="8432" y="3357"/>
                    </a:cubicBezTo>
                    <a:cubicBezTo>
                      <a:pt x="8375" y="2841"/>
                      <a:pt x="8723" y="2482"/>
                      <a:pt x="8615" y="1427"/>
                    </a:cubicBezTo>
                    <a:cubicBezTo>
                      <a:pt x="8588" y="1167"/>
                      <a:pt x="8173" y="1187"/>
                      <a:pt x="7934" y="1092"/>
                    </a:cubicBezTo>
                    <a:cubicBezTo>
                      <a:pt x="7491" y="917"/>
                      <a:pt x="7085" y="416"/>
                      <a:pt x="6622" y="206"/>
                    </a:cubicBezTo>
                    <a:cubicBezTo>
                      <a:pt x="6301" y="61"/>
                      <a:pt x="6002" y="0"/>
                      <a:pt x="5733" y="0"/>
                    </a:cubicBezTo>
                    <a:close/>
                  </a:path>
                </a:pathLst>
              </a:custGeom>
              <a:solidFill>
                <a:srgbClr val="1034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1" name="Google Shape;503;p37">
                <a:extLst>
                  <a:ext uri="{FF2B5EF4-FFF2-40B4-BE49-F238E27FC236}">
                    <a16:creationId xmlns:a16="http://schemas.microsoft.com/office/drawing/2014/main" id="{E5C7BDAE-B356-24FD-35DC-5D5D7B6E847C}"/>
                  </a:ext>
                </a:extLst>
              </p:cNvPr>
              <p:cNvSpPr/>
              <p:nvPr/>
            </p:nvSpPr>
            <p:spPr>
              <a:xfrm>
                <a:off x="5042110" y="1461511"/>
                <a:ext cx="803190" cy="870108"/>
              </a:xfrm>
              <a:custGeom>
                <a:avLst/>
                <a:gdLst/>
                <a:ahLst/>
                <a:cxnLst/>
                <a:rect l="l" t="t" r="r" b="b"/>
                <a:pathLst>
                  <a:path w="30703" h="33261" extrusionOk="0">
                    <a:moveTo>
                      <a:pt x="10713" y="1"/>
                    </a:moveTo>
                    <a:cubicBezTo>
                      <a:pt x="10409" y="1"/>
                      <a:pt x="10052" y="143"/>
                      <a:pt x="9685" y="595"/>
                    </a:cubicBezTo>
                    <a:cubicBezTo>
                      <a:pt x="8687" y="1820"/>
                      <a:pt x="9203" y="2166"/>
                      <a:pt x="8991" y="2499"/>
                    </a:cubicBezTo>
                    <a:cubicBezTo>
                      <a:pt x="8780" y="2832"/>
                      <a:pt x="8308" y="2863"/>
                      <a:pt x="8084" y="3430"/>
                    </a:cubicBezTo>
                    <a:cubicBezTo>
                      <a:pt x="7858" y="3996"/>
                      <a:pt x="7925" y="4603"/>
                      <a:pt x="7940" y="4835"/>
                    </a:cubicBezTo>
                    <a:cubicBezTo>
                      <a:pt x="7954" y="5067"/>
                      <a:pt x="5439" y="6460"/>
                      <a:pt x="5439" y="6460"/>
                    </a:cubicBezTo>
                    <a:cubicBezTo>
                      <a:pt x="5439" y="6460"/>
                      <a:pt x="3967" y="7993"/>
                      <a:pt x="4025" y="9603"/>
                    </a:cubicBezTo>
                    <a:cubicBezTo>
                      <a:pt x="4083" y="11213"/>
                      <a:pt x="3286" y="15189"/>
                      <a:pt x="2755" y="17142"/>
                    </a:cubicBezTo>
                    <a:cubicBezTo>
                      <a:pt x="2224" y="19095"/>
                      <a:pt x="0" y="21154"/>
                      <a:pt x="977" y="24190"/>
                    </a:cubicBezTo>
                    <a:cubicBezTo>
                      <a:pt x="1952" y="27224"/>
                      <a:pt x="3383" y="29831"/>
                      <a:pt x="3519" y="29914"/>
                    </a:cubicBezTo>
                    <a:cubicBezTo>
                      <a:pt x="3655" y="29997"/>
                      <a:pt x="5127" y="30870"/>
                      <a:pt x="5127" y="30870"/>
                    </a:cubicBezTo>
                    <a:cubicBezTo>
                      <a:pt x="5127" y="30870"/>
                      <a:pt x="4912" y="31298"/>
                      <a:pt x="4795" y="31985"/>
                    </a:cubicBezTo>
                    <a:cubicBezTo>
                      <a:pt x="4741" y="32299"/>
                      <a:pt x="5106" y="32592"/>
                      <a:pt x="5358" y="32642"/>
                    </a:cubicBezTo>
                    <a:cubicBezTo>
                      <a:pt x="5358" y="32642"/>
                      <a:pt x="5423" y="32703"/>
                      <a:pt x="5818" y="32703"/>
                    </a:cubicBezTo>
                    <a:cubicBezTo>
                      <a:pt x="6158" y="32703"/>
                      <a:pt x="6741" y="32658"/>
                      <a:pt x="7737" y="32492"/>
                    </a:cubicBezTo>
                    <a:cubicBezTo>
                      <a:pt x="8634" y="32342"/>
                      <a:pt x="10049" y="32252"/>
                      <a:pt x="11517" y="32252"/>
                    </a:cubicBezTo>
                    <a:cubicBezTo>
                      <a:pt x="13580" y="32252"/>
                      <a:pt x="15751" y="32431"/>
                      <a:pt x="16747" y="32877"/>
                    </a:cubicBezTo>
                    <a:cubicBezTo>
                      <a:pt x="17374" y="33158"/>
                      <a:pt x="18331" y="33261"/>
                      <a:pt x="19313" y="33261"/>
                    </a:cubicBezTo>
                    <a:cubicBezTo>
                      <a:pt x="21006" y="33261"/>
                      <a:pt x="22774" y="32955"/>
                      <a:pt x="23063" y="32725"/>
                    </a:cubicBezTo>
                    <a:cubicBezTo>
                      <a:pt x="23520" y="32363"/>
                      <a:pt x="23154" y="30474"/>
                      <a:pt x="23154" y="30474"/>
                    </a:cubicBezTo>
                    <a:cubicBezTo>
                      <a:pt x="24070" y="30013"/>
                      <a:pt x="24367" y="29686"/>
                      <a:pt x="25154" y="28961"/>
                    </a:cubicBezTo>
                    <a:cubicBezTo>
                      <a:pt x="25784" y="28380"/>
                      <a:pt x="26463" y="27942"/>
                      <a:pt x="27226" y="27486"/>
                    </a:cubicBezTo>
                    <a:cubicBezTo>
                      <a:pt x="27861" y="27107"/>
                      <a:pt x="28888" y="26732"/>
                      <a:pt x="29352" y="26133"/>
                    </a:cubicBezTo>
                    <a:cubicBezTo>
                      <a:pt x="29691" y="25693"/>
                      <a:pt x="29672" y="25082"/>
                      <a:pt x="29844" y="24578"/>
                    </a:cubicBezTo>
                    <a:cubicBezTo>
                      <a:pt x="30026" y="24050"/>
                      <a:pt x="30702" y="23382"/>
                      <a:pt x="30539" y="22800"/>
                    </a:cubicBezTo>
                    <a:cubicBezTo>
                      <a:pt x="30531" y="22770"/>
                      <a:pt x="28978" y="18238"/>
                      <a:pt x="28813" y="17168"/>
                    </a:cubicBezTo>
                    <a:cubicBezTo>
                      <a:pt x="28384" y="14386"/>
                      <a:pt x="27839" y="12890"/>
                      <a:pt x="26950" y="10220"/>
                    </a:cubicBezTo>
                    <a:cubicBezTo>
                      <a:pt x="26483" y="8815"/>
                      <a:pt x="25961" y="7284"/>
                      <a:pt x="25750" y="5948"/>
                    </a:cubicBezTo>
                    <a:cubicBezTo>
                      <a:pt x="25665" y="5413"/>
                      <a:pt x="25576" y="4772"/>
                      <a:pt x="25020" y="4479"/>
                    </a:cubicBezTo>
                    <a:cubicBezTo>
                      <a:pt x="24580" y="4249"/>
                      <a:pt x="23954" y="4377"/>
                      <a:pt x="23433" y="4249"/>
                    </a:cubicBezTo>
                    <a:cubicBezTo>
                      <a:pt x="19275" y="3231"/>
                      <a:pt x="19247" y="2273"/>
                      <a:pt x="19247" y="2273"/>
                    </a:cubicBezTo>
                    <a:cubicBezTo>
                      <a:pt x="19247" y="2273"/>
                      <a:pt x="19189" y="828"/>
                      <a:pt x="17984" y="828"/>
                    </a:cubicBezTo>
                    <a:cubicBezTo>
                      <a:pt x="17582" y="828"/>
                      <a:pt x="17097" y="371"/>
                      <a:pt x="16786" y="371"/>
                    </a:cubicBezTo>
                    <a:cubicBezTo>
                      <a:pt x="16679" y="371"/>
                      <a:pt x="16592" y="426"/>
                      <a:pt x="16538" y="574"/>
                    </a:cubicBezTo>
                    <a:cubicBezTo>
                      <a:pt x="16538" y="574"/>
                      <a:pt x="16765" y="3999"/>
                      <a:pt x="14058" y="4534"/>
                    </a:cubicBezTo>
                    <a:cubicBezTo>
                      <a:pt x="13776" y="4590"/>
                      <a:pt x="13495" y="4620"/>
                      <a:pt x="13225" y="4620"/>
                    </a:cubicBezTo>
                    <a:cubicBezTo>
                      <a:pt x="12007" y="4620"/>
                      <a:pt x="11024" y="4020"/>
                      <a:pt x="11309" y="2541"/>
                    </a:cubicBezTo>
                    <a:cubicBezTo>
                      <a:pt x="11410" y="2016"/>
                      <a:pt x="11606" y="422"/>
                      <a:pt x="11606" y="422"/>
                    </a:cubicBezTo>
                    <a:cubicBezTo>
                      <a:pt x="11606" y="422"/>
                      <a:pt x="11237" y="1"/>
                      <a:pt x="10713" y="1"/>
                    </a:cubicBezTo>
                    <a:close/>
                  </a:path>
                </a:pathLst>
              </a:custGeom>
              <a:solidFill>
                <a:srgbClr val="AB99E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2" name="Google Shape;504;p37">
                <a:extLst>
                  <a:ext uri="{FF2B5EF4-FFF2-40B4-BE49-F238E27FC236}">
                    <a16:creationId xmlns:a16="http://schemas.microsoft.com/office/drawing/2014/main" id="{3BDCF643-B509-F9F8-E68F-1F939554038B}"/>
                  </a:ext>
                </a:extLst>
              </p:cNvPr>
              <p:cNvSpPr/>
              <p:nvPr/>
            </p:nvSpPr>
            <p:spPr>
              <a:xfrm>
                <a:off x="5503055" y="1531826"/>
                <a:ext cx="150891" cy="535495"/>
              </a:xfrm>
              <a:custGeom>
                <a:avLst/>
                <a:gdLst/>
                <a:ahLst/>
                <a:cxnLst/>
                <a:rect l="l" t="t" r="r" b="b"/>
                <a:pathLst>
                  <a:path w="5768" h="20470" extrusionOk="0">
                    <a:moveTo>
                      <a:pt x="3345" y="0"/>
                    </a:moveTo>
                    <a:cubicBezTo>
                      <a:pt x="3154" y="0"/>
                      <a:pt x="2862" y="78"/>
                      <a:pt x="2686" y="501"/>
                    </a:cubicBezTo>
                    <a:cubicBezTo>
                      <a:pt x="2406" y="1170"/>
                      <a:pt x="0" y="6100"/>
                      <a:pt x="1568" y="13152"/>
                    </a:cubicBezTo>
                    <a:cubicBezTo>
                      <a:pt x="1568" y="13152"/>
                      <a:pt x="1571" y="13384"/>
                      <a:pt x="1994" y="13540"/>
                    </a:cubicBezTo>
                    <a:lnTo>
                      <a:pt x="1993" y="13540"/>
                    </a:lnTo>
                    <a:cubicBezTo>
                      <a:pt x="1993" y="13540"/>
                      <a:pt x="2033" y="14008"/>
                      <a:pt x="2076" y="14356"/>
                    </a:cubicBezTo>
                    <a:cubicBezTo>
                      <a:pt x="2119" y="14704"/>
                      <a:pt x="2482" y="14792"/>
                      <a:pt x="2482" y="14792"/>
                    </a:cubicBezTo>
                    <a:cubicBezTo>
                      <a:pt x="2518" y="16484"/>
                      <a:pt x="3593" y="19892"/>
                      <a:pt x="3671" y="20146"/>
                    </a:cubicBezTo>
                    <a:cubicBezTo>
                      <a:pt x="3727" y="20324"/>
                      <a:pt x="3845" y="20469"/>
                      <a:pt x="4009" y="20469"/>
                    </a:cubicBezTo>
                    <a:cubicBezTo>
                      <a:pt x="4086" y="20469"/>
                      <a:pt x="4172" y="20438"/>
                      <a:pt x="4266" y="20364"/>
                    </a:cubicBezTo>
                    <a:cubicBezTo>
                      <a:pt x="4503" y="20178"/>
                      <a:pt x="4979" y="20159"/>
                      <a:pt x="5162" y="20159"/>
                    </a:cubicBezTo>
                    <a:cubicBezTo>
                      <a:pt x="5209" y="20159"/>
                      <a:pt x="5237" y="20161"/>
                      <a:pt x="5237" y="20161"/>
                    </a:cubicBezTo>
                    <a:cubicBezTo>
                      <a:pt x="4303" y="18512"/>
                      <a:pt x="3813" y="15225"/>
                      <a:pt x="3750" y="14780"/>
                    </a:cubicBezTo>
                    <a:cubicBezTo>
                      <a:pt x="4165" y="14679"/>
                      <a:pt x="4033" y="14313"/>
                      <a:pt x="4033" y="14313"/>
                    </a:cubicBezTo>
                    <a:lnTo>
                      <a:pt x="3874" y="13540"/>
                    </a:lnTo>
                    <a:cubicBezTo>
                      <a:pt x="4229" y="13384"/>
                      <a:pt x="4180" y="13152"/>
                      <a:pt x="4180" y="13152"/>
                    </a:cubicBezTo>
                    <a:cubicBezTo>
                      <a:pt x="4180" y="13152"/>
                      <a:pt x="2525" y="5055"/>
                      <a:pt x="5099" y="1377"/>
                    </a:cubicBezTo>
                    <a:lnTo>
                      <a:pt x="5586" y="1505"/>
                    </a:lnTo>
                    <a:cubicBezTo>
                      <a:pt x="5586" y="1505"/>
                      <a:pt x="5768" y="1463"/>
                      <a:pt x="5768" y="1213"/>
                    </a:cubicBezTo>
                    <a:cubicBezTo>
                      <a:pt x="5768" y="963"/>
                      <a:pt x="5747" y="777"/>
                      <a:pt x="5508" y="669"/>
                    </a:cubicBezTo>
                    <a:cubicBezTo>
                      <a:pt x="5268" y="560"/>
                      <a:pt x="3533" y="27"/>
                      <a:pt x="3533" y="27"/>
                    </a:cubicBezTo>
                    <a:cubicBezTo>
                      <a:pt x="3533" y="27"/>
                      <a:pt x="3456" y="0"/>
                      <a:pt x="3345" y="0"/>
                    </a:cubicBezTo>
                    <a:close/>
                  </a:path>
                </a:pathLst>
              </a:custGeom>
              <a:solidFill>
                <a:srgbClr val="1034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3" name="Google Shape;505;p37">
                <a:extLst>
                  <a:ext uri="{FF2B5EF4-FFF2-40B4-BE49-F238E27FC236}">
                    <a16:creationId xmlns:a16="http://schemas.microsoft.com/office/drawing/2014/main" id="{B8FB8ADD-E30F-F6CB-DB0D-6E468E1CB468}"/>
                  </a:ext>
                </a:extLst>
              </p:cNvPr>
              <p:cNvSpPr/>
              <p:nvPr/>
            </p:nvSpPr>
            <p:spPr>
              <a:xfrm>
                <a:off x="5168850" y="1577552"/>
                <a:ext cx="80939" cy="383898"/>
              </a:xfrm>
              <a:custGeom>
                <a:avLst/>
                <a:gdLst/>
                <a:ahLst/>
                <a:cxnLst/>
                <a:rect l="l" t="t" r="r" b="b"/>
                <a:pathLst>
                  <a:path w="3094" h="14675" extrusionOk="0">
                    <a:moveTo>
                      <a:pt x="2952" y="0"/>
                    </a:moveTo>
                    <a:cubicBezTo>
                      <a:pt x="2909" y="0"/>
                      <a:pt x="2853" y="16"/>
                      <a:pt x="2784" y="63"/>
                    </a:cubicBezTo>
                    <a:cubicBezTo>
                      <a:pt x="2577" y="206"/>
                      <a:pt x="1599" y="907"/>
                      <a:pt x="1599" y="907"/>
                    </a:cubicBezTo>
                    <a:cubicBezTo>
                      <a:pt x="1599" y="907"/>
                      <a:pt x="1272" y="1135"/>
                      <a:pt x="1373" y="1579"/>
                    </a:cubicBezTo>
                    <a:cubicBezTo>
                      <a:pt x="1472" y="2025"/>
                      <a:pt x="1352" y="4171"/>
                      <a:pt x="1298" y="4322"/>
                    </a:cubicBezTo>
                    <a:cubicBezTo>
                      <a:pt x="1243" y="4474"/>
                      <a:pt x="586" y="6463"/>
                      <a:pt x="412" y="8117"/>
                    </a:cubicBezTo>
                    <a:cubicBezTo>
                      <a:pt x="96" y="11127"/>
                      <a:pt x="234" y="11000"/>
                      <a:pt x="195" y="12195"/>
                    </a:cubicBezTo>
                    <a:lnTo>
                      <a:pt x="277" y="12216"/>
                    </a:lnTo>
                    <a:cubicBezTo>
                      <a:pt x="227" y="12500"/>
                      <a:pt x="1" y="13850"/>
                      <a:pt x="195" y="14276"/>
                    </a:cubicBezTo>
                    <a:cubicBezTo>
                      <a:pt x="355" y="14628"/>
                      <a:pt x="480" y="14675"/>
                      <a:pt x="535" y="14675"/>
                    </a:cubicBezTo>
                    <a:cubicBezTo>
                      <a:pt x="555" y="14675"/>
                      <a:pt x="565" y="14669"/>
                      <a:pt x="565" y="14669"/>
                    </a:cubicBezTo>
                    <a:lnTo>
                      <a:pt x="902" y="12381"/>
                    </a:lnTo>
                    <a:lnTo>
                      <a:pt x="992" y="12405"/>
                    </a:lnTo>
                    <a:cubicBezTo>
                      <a:pt x="1202" y="11692"/>
                      <a:pt x="977" y="8225"/>
                      <a:pt x="2240" y="4896"/>
                    </a:cubicBezTo>
                    <a:cubicBezTo>
                      <a:pt x="2784" y="3462"/>
                      <a:pt x="2886" y="1426"/>
                      <a:pt x="2715" y="745"/>
                    </a:cubicBezTo>
                    <a:lnTo>
                      <a:pt x="3093" y="449"/>
                    </a:lnTo>
                    <a:lnTo>
                      <a:pt x="3075" y="63"/>
                    </a:lnTo>
                    <a:cubicBezTo>
                      <a:pt x="3075" y="63"/>
                      <a:pt x="3038" y="0"/>
                      <a:pt x="2952" y="0"/>
                    </a:cubicBezTo>
                    <a:close/>
                  </a:path>
                </a:pathLst>
              </a:custGeom>
              <a:solidFill>
                <a:srgbClr val="1034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4" name="Google Shape;506;p37">
                <a:extLst>
                  <a:ext uri="{FF2B5EF4-FFF2-40B4-BE49-F238E27FC236}">
                    <a16:creationId xmlns:a16="http://schemas.microsoft.com/office/drawing/2014/main" id="{64CA6432-75B6-857B-3D70-D7B760C8C871}"/>
                  </a:ext>
                </a:extLst>
              </p:cNvPr>
              <p:cNvSpPr/>
              <p:nvPr/>
            </p:nvSpPr>
            <p:spPr>
              <a:xfrm>
                <a:off x="5633143" y="3313875"/>
                <a:ext cx="146522" cy="256551"/>
              </a:xfrm>
              <a:custGeom>
                <a:avLst/>
                <a:gdLst/>
                <a:ahLst/>
                <a:cxnLst/>
                <a:rect l="l" t="t" r="r" b="b"/>
                <a:pathLst>
                  <a:path w="5601" h="9807" extrusionOk="0">
                    <a:moveTo>
                      <a:pt x="890" y="1621"/>
                    </a:moveTo>
                    <a:cubicBezTo>
                      <a:pt x="897" y="1628"/>
                      <a:pt x="903" y="1637"/>
                      <a:pt x="911" y="1645"/>
                    </a:cubicBezTo>
                    <a:lnTo>
                      <a:pt x="908" y="1645"/>
                    </a:lnTo>
                    <a:cubicBezTo>
                      <a:pt x="902" y="1637"/>
                      <a:pt x="893" y="1631"/>
                      <a:pt x="884" y="1628"/>
                    </a:cubicBezTo>
                    <a:cubicBezTo>
                      <a:pt x="885" y="1625"/>
                      <a:pt x="888" y="1624"/>
                      <a:pt x="890" y="1621"/>
                    </a:cubicBezTo>
                    <a:close/>
                    <a:moveTo>
                      <a:pt x="5340" y="3487"/>
                    </a:moveTo>
                    <a:cubicBezTo>
                      <a:pt x="5340" y="3491"/>
                      <a:pt x="5341" y="3496"/>
                      <a:pt x="5344" y="3500"/>
                    </a:cubicBezTo>
                    <a:lnTo>
                      <a:pt x="5341" y="3500"/>
                    </a:lnTo>
                    <a:cubicBezTo>
                      <a:pt x="5340" y="3496"/>
                      <a:pt x="5340" y="3491"/>
                      <a:pt x="5340" y="3487"/>
                    </a:cubicBezTo>
                    <a:close/>
                    <a:moveTo>
                      <a:pt x="3890" y="0"/>
                    </a:moveTo>
                    <a:cubicBezTo>
                      <a:pt x="3726" y="0"/>
                      <a:pt x="3678" y="205"/>
                      <a:pt x="3701" y="345"/>
                    </a:cubicBezTo>
                    <a:cubicBezTo>
                      <a:pt x="3777" y="802"/>
                      <a:pt x="4051" y="1289"/>
                      <a:pt x="3672" y="1557"/>
                    </a:cubicBezTo>
                    <a:cubicBezTo>
                      <a:pt x="3270" y="1130"/>
                      <a:pt x="2760" y="716"/>
                      <a:pt x="2191" y="716"/>
                    </a:cubicBezTo>
                    <a:cubicBezTo>
                      <a:pt x="2116" y="716"/>
                      <a:pt x="2039" y="724"/>
                      <a:pt x="1962" y="739"/>
                    </a:cubicBezTo>
                    <a:cubicBezTo>
                      <a:pt x="1962" y="739"/>
                      <a:pt x="1961" y="739"/>
                      <a:pt x="1961" y="739"/>
                    </a:cubicBezTo>
                    <a:cubicBezTo>
                      <a:pt x="1932" y="739"/>
                      <a:pt x="1271" y="918"/>
                      <a:pt x="1024" y="1660"/>
                    </a:cubicBezTo>
                    <a:cubicBezTo>
                      <a:pt x="1000" y="1618"/>
                      <a:pt x="972" y="1578"/>
                      <a:pt x="940" y="1539"/>
                    </a:cubicBezTo>
                    <a:cubicBezTo>
                      <a:pt x="953" y="1509"/>
                      <a:pt x="930" y="1476"/>
                      <a:pt x="902" y="1476"/>
                    </a:cubicBezTo>
                    <a:cubicBezTo>
                      <a:pt x="893" y="1476"/>
                      <a:pt x="883" y="1480"/>
                      <a:pt x="874" y="1490"/>
                    </a:cubicBezTo>
                    <a:cubicBezTo>
                      <a:pt x="564" y="1823"/>
                      <a:pt x="481" y="2238"/>
                      <a:pt x="512" y="2699"/>
                    </a:cubicBezTo>
                    <a:cubicBezTo>
                      <a:pt x="524" y="2886"/>
                      <a:pt x="604" y="3038"/>
                      <a:pt x="692" y="3185"/>
                    </a:cubicBezTo>
                    <a:cubicBezTo>
                      <a:pt x="735" y="3305"/>
                      <a:pt x="777" y="3426"/>
                      <a:pt x="817" y="3546"/>
                    </a:cubicBezTo>
                    <a:cubicBezTo>
                      <a:pt x="936" y="4085"/>
                      <a:pt x="887" y="4574"/>
                      <a:pt x="769" y="5049"/>
                    </a:cubicBezTo>
                    <a:cubicBezTo>
                      <a:pt x="725" y="5146"/>
                      <a:pt x="227" y="6865"/>
                      <a:pt x="184" y="7140"/>
                    </a:cubicBezTo>
                    <a:cubicBezTo>
                      <a:pt x="100" y="7677"/>
                      <a:pt x="1" y="8780"/>
                      <a:pt x="894" y="9551"/>
                    </a:cubicBezTo>
                    <a:cubicBezTo>
                      <a:pt x="1152" y="9775"/>
                      <a:pt x="1499" y="9807"/>
                      <a:pt x="1838" y="9807"/>
                    </a:cubicBezTo>
                    <a:cubicBezTo>
                      <a:pt x="1905" y="9807"/>
                      <a:pt x="1971" y="9805"/>
                      <a:pt x="2036" y="9804"/>
                    </a:cubicBezTo>
                    <a:cubicBezTo>
                      <a:pt x="3014" y="9785"/>
                      <a:pt x="3883" y="9374"/>
                      <a:pt x="4430" y="8469"/>
                    </a:cubicBezTo>
                    <a:cubicBezTo>
                      <a:pt x="4747" y="7947"/>
                      <a:pt x="4906" y="7482"/>
                      <a:pt x="4915" y="6856"/>
                    </a:cubicBezTo>
                    <a:cubicBezTo>
                      <a:pt x="4916" y="6715"/>
                      <a:pt x="4925" y="6575"/>
                      <a:pt x="4941" y="6437"/>
                    </a:cubicBezTo>
                    <a:cubicBezTo>
                      <a:pt x="4950" y="6380"/>
                      <a:pt x="4962" y="6325"/>
                      <a:pt x="4976" y="6270"/>
                    </a:cubicBezTo>
                    <a:cubicBezTo>
                      <a:pt x="5039" y="6016"/>
                      <a:pt x="5123" y="5771"/>
                      <a:pt x="5205" y="5530"/>
                    </a:cubicBezTo>
                    <a:cubicBezTo>
                      <a:pt x="5234" y="5463"/>
                      <a:pt x="5261" y="5399"/>
                      <a:pt x="5295" y="5329"/>
                    </a:cubicBezTo>
                    <a:cubicBezTo>
                      <a:pt x="5352" y="5220"/>
                      <a:pt x="5438" y="5064"/>
                      <a:pt x="5469" y="4941"/>
                    </a:cubicBezTo>
                    <a:cubicBezTo>
                      <a:pt x="5600" y="4425"/>
                      <a:pt x="5558" y="4013"/>
                      <a:pt x="5442" y="3630"/>
                    </a:cubicBezTo>
                    <a:cubicBezTo>
                      <a:pt x="5441" y="3625"/>
                      <a:pt x="5441" y="3619"/>
                      <a:pt x="5439" y="3613"/>
                    </a:cubicBezTo>
                    <a:cubicBezTo>
                      <a:pt x="5438" y="3609"/>
                      <a:pt x="5435" y="3606"/>
                      <a:pt x="5433" y="3601"/>
                    </a:cubicBezTo>
                    <a:cubicBezTo>
                      <a:pt x="5270" y="3079"/>
                      <a:pt x="4970" y="2607"/>
                      <a:pt x="4770" y="2000"/>
                    </a:cubicBezTo>
                    <a:cubicBezTo>
                      <a:pt x="4781" y="1765"/>
                      <a:pt x="4733" y="1514"/>
                      <a:pt x="4721" y="1303"/>
                    </a:cubicBezTo>
                    <a:cubicBezTo>
                      <a:pt x="4698" y="894"/>
                      <a:pt x="4558" y="588"/>
                      <a:pt x="4307" y="284"/>
                    </a:cubicBezTo>
                    <a:cubicBezTo>
                      <a:pt x="4292" y="268"/>
                      <a:pt x="4275" y="253"/>
                      <a:pt x="4256" y="244"/>
                    </a:cubicBezTo>
                    <a:cubicBezTo>
                      <a:pt x="4159" y="124"/>
                      <a:pt x="4045" y="8"/>
                      <a:pt x="3899" y="0"/>
                    </a:cubicBezTo>
                    <a:cubicBezTo>
                      <a:pt x="3896" y="0"/>
                      <a:pt x="3893" y="0"/>
                      <a:pt x="3890" y="0"/>
                    </a:cubicBezTo>
                    <a:close/>
                  </a:path>
                </a:pathLst>
              </a:custGeom>
              <a:solidFill>
                <a:srgbClr val="1034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5" name="Google Shape;507;p37">
                <a:extLst>
                  <a:ext uri="{FF2B5EF4-FFF2-40B4-BE49-F238E27FC236}">
                    <a16:creationId xmlns:a16="http://schemas.microsoft.com/office/drawing/2014/main" id="{718E8759-B95D-0BDE-F994-D3E6589326B2}"/>
                  </a:ext>
                </a:extLst>
              </p:cNvPr>
              <p:cNvSpPr/>
              <p:nvPr/>
            </p:nvSpPr>
            <p:spPr>
              <a:xfrm>
                <a:off x="5258888" y="1157780"/>
                <a:ext cx="59017" cy="128603"/>
              </a:xfrm>
              <a:custGeom>
                <a:avLst/>
                <a:gdLst/>
                <a:ahLst/>
                <a:cxnLst/>
                <a:rect l="l" t="t" r="r" b="b"/>
                <a:pathLst>
                  <a:path w="2256" h="4916" extrusionOk="0">
                    <a:moveTo>
                      <a:pt x="1358" y="1"/>
                    </a:moveTo>
                    <a:cubicBezTo>
                      <a:pt x="1358" y="1"/>
                      <a:pt x="49" y="733"/>
                      <a:pt x="26" y="1774"/>
                    </a:cubicBezTo>
                    <a:cubicBezTo>
                      <a:pt x="0" y="2813"/>
                      <a:pt x="1242" y="4916"/>
                      <a:pt x="1242" y="4916"/>
                    </a:cubicBezTo>
                    <a:cubicBezTo>
                      <a:pt x="1750" y="3433"/>
                      <a:pt x="2130" y="2364"/>
                      <a:pt x="2193" y="1581"/>
                    </a:cubicBezTo>
                    <a:cubicBezTo>
                      <a:pt x="2256" y="797"/>
                      <a:pt x="1358" y="1"/>
                      <a:pt x="1358" y="1"/>
                    </a:cubicBezTo>
                    <a:close/>
                  </a:path>
                </a:pathLst>
              </a:custGeom>
              <a:solidFill>
                <a:srgbClr val="E0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6" name="Google Shape;508;p37">
                <a:extLst>
                  <a:ext uri="{FF2B5EF4-FFF2-40B4-BE49-F238E27FC236}">
                    <a16:creationId xmlns:a16="http://schemas.microsoft.com/office/drawing/2014/main" id="{E0B4D84A-2057-01B2-EE71-1533D66C1D2D}"/>
                  </a:ext>
                </a:extLst>
              </p:cNvPr>
              <p:cNvSpPr/>
              <p:nvPr/>
            </p:nvSpPr>
            <p:spPr>
              <a:xfrm>
                <a:off x="5260275" y="1128822"/>
                <a:ext cx="315777" cy="360145"/>
              </a:xfrm>
              <a:custGeom>
                <a:avLst/>
                <a:gdLst/>
                <a:ahLst/>
                <a:cxnLst/>
                <a:rect l="l" t="t" r="r" b="b"/>
                <a:pathLst>
                  <a:path w="12071" h="13767" extrusionOk="0">
                    <a:moveTo>
                      <a:pt x="6224" y="0"/>
                    </a:moveTo>
                    <a:cubicBezTo>
                      <a:pt x="5818" y="0"/>
                      <a:pt x="5414" y="16"/>
                      <a:pt x="5017" y="31"/>
                    </a:cubicBezTo>
                    <a:cubicBezTo>
                      <a:pt x="4311" y="39"/>
                      <a:pt x="3238" y="416"/>
                      <a:pt x="2645" y="416"/>
                    </a:cubicBezTo>
                    <a:cubicBezTo>
                      <a:pt x="2583" y="416"/>
                      <a:pt x="2526" y="412"/>
                      <a:pt x="2475" y="403"/>
                    </a:cubicBezTo>
                    <a:lnTo>
                      <a:pt x="2222" y="568"/>
                    </a:lnTo>
                    <a:cubicBezTo>
                      <a:pt x="1260" y="1524"/>
                      <a:pt x="975" y="2322"/>
                      <a:pt x="892" y="3757"/>
                    </a:cubicBezTo>
                    <a:cubicBezTo>
                      <a:pt x="771" y="5827"/>
                      <a:pt x="1202" y="5754"/>
                      <a:pt x="1132" y="7487"/>
                    </a:cubicBezTo>
                    <a:cubicBezTo>
                      <a:pt x="1091" y="8532"/>
                      <a:pt x="1" y="13168"/>
                      <a:pt x="4383" y="13723"/>
                    </a:cubicBezTo>
                    <a:cubicBezTo>
                      <a:pt x="4615" y="13752"/>
                      <a:pt x="4836" y="13766"/>
                      <a:pt x="5047" y="13766"/>
                    </a:cubicBezTo>
                    <a:cubicBezTo>
                      <a:pt x="7961" y="13766"/>
                      <a:pt x="8786" y="11050"/>
                      <a:pt x="10144" y="8703"/>
                    </a:cubicBezTo>
                    <a:cubicBezTo>
                      <a:pt x="11625" y="6145"/>
                      <a:pt x="12071" y="1274"/>
                      <a:pt x="8480" y="259"/>
                    </a:cubicBezTo>
                    <a:cubicBezTo>
                      <a:pt x="7751" y="54"/>
                      <a:pt x="6985" y="0"/>
                      <a:pt x="6224" y="0"/>
                    </a:cubicBezTo>
                    <a:close/>
                  </a:path>
                </a:pathLst>
              </a:custGeom>
              <a:solidFill>
                <a:srgbClr val="E0B9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7" name="Google Shape;509;p37">
                <a:extLst>
                  <a:ext uri="{FF2B5EF4-FFF2-40B4-BE49-F238E27FC236}">
                    <a16:creationId xmlns:a16="http://schemas.microsoft.com/office/drawing/2014/main" id="{04AA8AE1-E7D2-E722-BDBC-E1171AC3E548}"/>
                  </a:ext>
                </a:extLst>
              </p:cNvPr>
              <p:cNvSpPr/>
              <p:nvPr/>
            </p:nvSpPr>
            <p:spPr>
              <a:xfrm>
                <a:off x="5404410" y="1155739"/>
                <a:ext cx="194055" cy="294431"/>
              </a:xfrm>
              <a:custGeom>
                <a:avLst/>
                <a:gdLst/>
                <a:ahLst/>
                <a:cxnLst/>
                <a:rect l="l" t="t" r="r" b="b"/>
                <a:pathLst>
                  <a:path w="7418" h="11255" extrusionOk="0">
                    <a:moveTo>
                      <a:pt x="2959" y="1"/>
                    </a:moveTo>
                    <a:cubicBezTo>
                      <a:pt x="1155" y="1"/>
                      <a:pt x="808" y="904"/>
                      <a:pt x="808" y="904"/>
                    </a:cubicBezTo>
                    <a:cubicBezTo>
                      <a:pt x="808" y="904"/>
                      <a:pt x="1" y="2329"/>
                      <a:pt x="404" y="3321"/>
                    </a:cubicBezTo>
                    <a:cubicBezTo>
                      <a:pt x="622" y="3861"/>
                      <a:pt x="1030" y="4316"/>
                      <a:pt x="1030" y="4316"/>
                    </a:cubicBezTo>
                    <a:lnTo>
                      <a:pt x="829" y="5929"/>
                    </a:lnTo>
                    <a:cubicBezTo>
                      <a:pt x="829" y="5929"/>
                      <a:pt x="1265" y="6558"/>
                      <a:pt x="1490" y="6558"/>
                    </a:cubicBezTo>
                    <a:cubicBezTo>
                      <a:pt x="1548" y="6558"/>
                      <a:pt x="1592" y="6517"/>
                      <a:pt x="1611" y="6412"/>
                    </a:cubicBezTo>
                    <a:cubicBezTo>
                      <a:pt x="1637" y="6274"/>
                      <a:pt x="2097" y="4742"/>
                      <a:pt x="2797" y="4742"/>
                    </a:cubicBezTo>
                    <a:cubicBezTo>
                      <a:pt x="2819" y="4742"/>
                      <a:pt x="2842" y="4744"/>
                      <a:pt x="2865" y="4747"/>
                    </a:cubicBezTo>
                    <a:cubicBezTo>
                      <a:pt x="3816" y="4881"/>
                      <a:pt x="3919" y="5748"/>
                      <a:pt x="3538" y="6875"/>
                    </a:cubicBezTo>
                    <a:cubicBezTo>
                      <a:pt x="3218" y="7822"/>
                      <a:pt x="2606" y="7954"/>
                      <a:pt x="2355" y="8320"/>
                    </a:cubicBezTo>
                    <a:cubicBezTo>
                      <a:pt x="2170" y="8587"/>
                      <a:pt x="2696" y="11254"/>
                      <a:pt x="2868" y="11254"/>
                    </a:cubicBezTo>
                    <a:cubicBezTo>
                      <a:pt x="2877" y="11254"/>
                      <a:pt x="2885" y="11248"/>
                      <a:pt x="2891" y="11234"/>
                    </a:cubicBezTo>
                    <a:cubicBezTo>
                      <a:pt x="3479" y="10018"/>
                      <a:pt x="4809" y="8485"/>
                      <a:pt x="5242" y="7587"/>
                    </a:cubicBezTo>
                    <a:cubicBezTo>
                      <a:pt x="5673" y="6689"/>
                      <a:pt x="6558" y="3516"/>
                      <a:pt x="6558" y="3516"/>
                    </a:cubicBezTo>
                    <a:cubicBezTo>
                      <a:pt x="6558" y="3516"/>
                      <a:pt x="7417" y="941"/>
                      <a:pt x="5191" y="342"/>
                    </a:cubicBezTo>
                    <a:cubicBezTo>
                      <a:pt x="4271" y="94"/>
                      <a:pt x="3540" y="1"/>
                      <a:pt x="2959" y="1"/>
                    </a:cubicBezTo>
                    <a:close/>
                  </a:path>
                </a:pathLst>
              </a:custGeom>
              <a:solidFill>
                <a:srgbClr val="E0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8" name="Google Shape;510;p37">
                <a:extLst>
                  <a:ext uri="{FF2B5EF4-FFF2-40B4-BE49-F238E27FC236}">
                    <a16:creationId xmlns:a16="http://schemas.microsoft.com/office/drawing/2014/main" id="{72C6CD89-6F75-4D6A-B314-9A0E188285B0}"/>
                  </a:ext>
                </a:extLst>
              </p:cNvPr>
              <p:cNvSpPr/>
              <p:nvPr/>
            </p:nvSpPr>
            <p:spPr>
              <a:xfrm>
                <a:off x="5257214" y="1084195"/>
                <a:ext cx="275465" cy="125202"/>
              </a:xfrm>
              <a:custGeom>
                <a:avLst/>
                <a:gdLst/>
                <a:ahLst/>
                <a:cxnLst/>
                <a:rect l="l" t="t" r="r" b="b"/>
                <a:pathLst>
                  <a:path w="10530" h="4786" extrusionOk="0">
                    <a:moveTo>
                      <a:pt x="808" y="0"/>
                    </a:moveTo>
                    <a:cubicBezTo>
                      <a:pt x="284" y="0"/>
                      <a:pt x="1" y="3193"/>
                      <a:pt x="1857" y="4268"/>
                    </a:cubicBezTo>
                    <a:cubicBezTo>
                      <a:pt x="2189" y="4460"/>
                      <a:pt x="3369" y="4786"/>
                      <a:pt x="4550" y="4786"/>
                    </a:cubicBezTo>
                    <a:cubicBezTo>
                      <a:pt x="5194" y="4786"/>
                      <a:pt x="5839" y="4689"/>
                      <a:pt x="6346" y="4419"/>
                    </a:cubicBezTo>
                    <a:cubicBezTo>
                      <a:pt x="6348" y="4419"/>
                      <a:pt x="10271" y="4174"/>
                      <a:pt x="10427" y="3193"/>
                    </a:cubicBezTo>
                    <a:cubicBezTo>
                      <a:pt x="10427" y="3193"/>
                      <a:pt x="10530" y="2104"/>
                      <a:pt x="8636" y="1191"/>
                    </a:cubicBezTo>
                    <a:cubicBezTo>
                      <a:pt x="7624" y="704"/>
                      <a:pt x="6618" y="523"/>
                      <a:pt x="5750" y="523"/>
                    </a:cubicBezTo>
                    <a:cubicBezTo>
                      <a:pt x="4992" y="523"/>
                      <a:pt x="4339" y="660"/>
                      <a:pt x="3877" y="851"/>
                    </a:cubicBezTo>
                    <a:cubicBezTo>
                      <a:pt x="3728" y="912"/>
                      <a:pt x="3596" y="938"/>
                      <a:pt x="3472" y="938"/>
                    </a:cubicBezTo>
                    <a:cubicBezTo>
                      <a:pt x="2775" y="938"/>
                      <a:pt x="2348" y="109"/>
                      <a:pt x="817" y="1"/>
                    </a:cubicBezTo>
                    <a:cubicBezTo>
                      <a:pt x="814" y="0"/>
                      <a:pt x="811" y="0"/>
                      <a:pt x="808" y="0"/>
                    </a:cubicBezTo>
                    <a:close/>
                  </a:path>
                </a:pathLst>
              </a:custGeom>
              <a:solidFill>
                <a:srgbClr val="E0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9" name="Google Shape;511;p37">
                <a:extLst>
                  <a:ext uri="{FF2B5EF4-FFF2-40B4-BE49-F238E27FC236}">
                    <a16:creationId xmlns:a16="http://schemas.microsoft.com/office/drawing/2014/main" id="{D3714AAB-5A23-3734-C04B-210FC095D332}"/>
                  </a:ext>
                </a:extLst>
              </p:cNvPr>
              <p:cNvSpPr/>
              <p:nvPr/>
            </p:nvSpPr>
            <p:spPr>
              <a:xfrm>
                <a:off x="7224334" y="4070835"/>
                <a:ext cx="134750" cy="120179"/>
              </a:xfrm>
              <a:custGeom>
                <a:avLst/>
                <a:gdLst/>
                <a:ahLst/>
                <a:cxnLst/>
                <a:rect l="l" t="t" r="r" b="b"/>
                <a:pathLst>
                  <a:path w="5151" h="4594" extrusionOk="0">
                    <a:moveTo>
                      <a:pt x="339" y="0"/>
                    </a:moveTo>
                    <a:cubicBezTo>
                      <a:pt x="223" y="0"/>
                      <a:pt x="0" y="4593"/>
                      <a:pt x="0" y="4593"/>
                    </a:cubicBezTo>
                    <a:lnTo>
                      <a:pt x="3888" y="4357"/>
                    </a:lnTo>
                    <a:cubicBezTo>
                      <a:pt x="3888" y="4357"/>
                      <a:pt x="5149" y="444"/>
                      <a:pt x="5150" y="328"/>
                    </a:cubicBezTo>
                    <a:cubicBezTo>
                      <a:pt x="5150" y="328"/>
                      <a:pt x="457" y="42"/>
                      <a:pt x="341" y="1"/>
                    </a:cubicBezTo>
                    <a:cubicBezTo>
                      <a:pt x="340" y="0"/>
                      <a:pt x="340" y="0"/>
                      <a:pt x="339" y="0"/>
                    </a:cubicBezTo>
                    <a:close/>
                  </a:path>
                </a:pathLst>
              </a:custGeom>
              <a:solidFill>
                <a:srgbClr val="E0B9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0" name="Google Shape;512;p37">
                <a:extLst>
                  <a:ext uri="{FF2B5EF4-FFF2-40B4-BE49-F238E27FC236}">
                    <a16:creationId xmlns:a16="http://schemas.microsoft.com/office/drawing/2014/main" id="{5C201371-7600-8934-C817-08CFFECD659C}"/>
                  </a:ext>
                </a:extLst>
              </p:cNvPr>
              <p:cNvSpPr/>
              <p:nvPr/>
            </p:nvSpPr>
            <p:spPr>
              <a:xfrm>
                <a:off x="7188784" y="4154439"/>
                <a:ext cx="313397" cy="192564"/>
              </a:xfrm>
              <a:custGeom>
                <a:avLst/>
                <a:gdLst/>
                <a:ahLst/>
                <a:cxnLst/>
                <a:rect l="l" t="t" r="r" b="b"/>
                <a:pathLst>
                  <a:path w="11980" h="7361" extrusionOk="0">
                    <a:moveTo>
                      <a:pt x="5146" y="1"/>
                    </a:moveTo>
                    <a:cubicBezTo>
                      <a:pt x="4881" y="1"/>
                      <a:pt x="4567" y="84"/>
                      <a:pt x="4196" y="287"/>
                    </a:cubicBezTo>
                    <a:cubicBezTo>
                      <a:pt x="3785" y="512"/>
                      <a:pt x="3080" y="1308"/>
                      <a:pt x="2228" y="1308"/>
                    </a:cubicBezTo>
                    <a:cubicBezTo>
                      <a:pt x="1942" y="1308"/>
                      <a:pt x="1641" y="1219"/>
                      <a:pt x="1328" y="988"/>
                    </a:cubicBezTo>
                    <a:cubicBezTo>
                      <a:pt x="1276" y="950"/>
                      <a:pt x="1223" y="933"/>
                      <a:pt x="1171" y="933"/>
                    </a:cubicBezTo>
                    <a:cubicBezTo>
                      <a:pt x="972" y="933"/>
                      <a:pt x="784" y="1180"/>
                      <a:pt x="738" y="1423"/>
                    </a:cubicBezTo>
                    <a:cubicBezTo>
                      <a:pt x="497" y="2668"/>
                      <a:pt x="431" y="2826"/>
                      <a:pt x="310" y="3434"/>
                    </a:cubicBezTo>
                    <a:cubicBezTo>
                      <a:pt x="246" y="3751"/>
                      <a:pt x="81" y="3947"/>
                      <a:pt x="51" y="4143"/>
                    </a:cubicBezTo>
                    <a:cubicBezTo>
                      <a:pt x="12" y="4395"/>
                      <a:pt x="0" y="6128"/>
                      <a:pt x="0" y="6128"/>
                    </a:cubicBezTo>
                    <a:cubicBezTo>
                      <a:pt x="5" y="6473"/>
                      <a:pt x="727" y="6531"/>
                      <a:pt x="944" y="6629"/>
                    </a:cubicBezTo>
                    <a:cubicBezTo>
                      <a:pt x="1260" y="6770"/>
                      <a:pt x="2543" y="7089"/>
                      <a:pt x="4642" y="7277"/>
                    </a:cubicBezTo>
                    <a:cubicBezTo>
                      <a:pt x="5252" y="7332"/>
                      <a:pt x="6098" y="7360"/>
                      <a:pt x="6999" y="7360"/>
                    </a:cubicBezTo>
                    <a:cubicBezTo>
                      <a:pt x="9308" y="7360"/>
                      <a:pt x="11979" y="7174"/>
                      <a:pt x="11975" y="6769"/>
                    </a:cubicBezTo>
                    <a:cubicBezTo>
                      <a:pt x="11975" y="6769"/>
                      <a:pt x="11973" y="5850"/>
                      <a:pt x="11966" y="5236"/>
                    </a:cubicBezTo>
                    <a:cubicBezTo>
                      <a:pt x="11950" y="3937"/>
                      <a:pt x="6566" y="3042"/>
                      <a:pt x="6408" y="1439"/>
                    </a:cubicBezTo>
                    <a:cubicBezTo>
                      <a:pt x="6357" y="921"/>
                      <a:pt x="6025" y="1"/>
                      <a:pt x="5146" y="1"/>
                    </a:cubicBezTo>
                    <a:close/>
                  </a:path>
                </a:pathLst>
              </a:custGeom>
              <a:solidFill>
                <a:srgbClr val="1748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1" name="Google Shape;513;p37">
                <a:extLst>
                  <a:ext uri="{FF2B5EF4-FFF2-40B4-BE49-F238E27FC236}">
                    <a16:creationId xmlns:a16="http://schemas.microsoft.com/office/drawing/2014/main" id="{FA0E48D0-2E83-502D-AAA3-D8EB43AD1635}"/>
                  </a:ext>
                </a:extLst>
              </p:cNvPr>
              <p:cNvSpPr/>
              <p:nvPr/>
            </p:nvSpPr>
            <p:spPr>
              <a:xfrm>
                <a:off x="6714289" y="2084747"/>
                <a:ext cx="328517" cy="414793"/>
              </a:xfrm>
              <a:custGeom>
                <a:avLst/>
                <a:gdLst/>
                <a:ahLst/>
                <a:cxnLst/>
                <a:rect l="l" t="t" r="r" b="b"/>
                <a:pathLst>
                  <a:path w="12558" h="15856" extrusionOk="0">
                    <a:moveTo>
                      <a:pt x="6767" y="1"/>
                    </a:moveTo>
                    <a:cubicBezTo>
                      <a:pt x="3645" y="1"/>
                      <a:pt x="0" y="3229"/>
                      <a:pt x="635" y="7382"/>
                    </a:cubicBezTo>
                    <a:cubicBezTo>
                      <a:pt x="958" y="9488"/>
                      <a:pt x="2476" y="15719"/>
                      <a:pt x="5689" y="15833"/>
                    </a:cubicBezTo>
                    <a:cubicBezTo>
                      <a:pt x="6104" y="15848"/>
                      <a:pt x="6449" y="15856"/>
                      <a:pt x="6808" y="15856"/>
                    </a:cubicBezTo>
                    <a:cubicBezTo>
                      <a:pt x="7071" y="15856"/>
                      <a:pt x="7343" y="15852"/>
                      <a:pt x="7656" y="15842"/>
                    </a:cubicBezTo>
                    <a:cubicBezTo>
                      <a:pt x="9265" y="15792"/>
                      <a:pt x="11831" y="10704"/>
                      <a:pt x="12148" y="7347"/>
                    </a:cubicBezTo>
                    <a:cubicBezTo>
                      <a:pt x="12558" y="2980"/>
                      <a:pt x="10375" y="320"/>
                      <a:pt x="7174" y="20"/>
                    </a:cubicBezTo>
                    <a:cubicBezTo>
                      <a:pt x="7040" y="7"/>
                      <a:pt x="6904" y="1"/>
                      <a:pt x="6767" y="1"/>
                    </a:cubicBezTo>
                    <a:close/>
                  </a:path>
                </a:pathLst>
              </a:custGeom>
              <a:solidFill>
                <a:srgbClr val="E0B9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2" name="Google Shape;514;p37">
                <a:extLst>
                  <a:ext uri="{FF2B5EF4-FFF2-40B4-BE49-F238E27FC236}">
                    <a16:creationId xmlns:a16="http://schemas.microsoft.com/office/drawing/2014/main" id="{75F2AF98-B362-2581-6F6D-9011E502657D}"/>
                  </a:ext>
                </a:extLst>
              </p:cNvPr>
              <p:cNvSpPr/>
              <p:nvPr/>
            </p:nvSpPr>
            <p:spPr>
              <a:xfrm>
                <a:off x="6978205" y="2222944"/>
                <a:ext cx="60194" cy="159367"/>
              </a:xfrm>
              <a:custGeom>
                <a:avLst/>
                <a:gdLst/>
                <a:ahLst/>
                <a:cxnLst/>
                <a:rect l="l" t="t" r="r" b="b"/>
                <a:pathLst>
                  <a:path w="2301" h="6092" extrusionOk="0">
                    <a:moveTo>
                      <a:pt x="2011" y="0"/>
                    </a:moveTo>
                    <a:cubicBezTo>
                      <a:pt x="2011" y="0"/>
                      <a:pt x="726" y="1402"/>
                      <a:pt x="408" y="1775"/>
                    </a:cubicBezTo>
                    <a:cubicBezTo>
                      <a:pt x="92" y="2147"/>
                      <a:pt x="375" y="3818"/>
                      <a:pt x="188" y="4609"/>
                    </a:cubicBezTo>
                    <a:cubicBezTo>
                      <a:pt x="1" y="5400"/>
                      <a:pt x="973" y="6084"/>
                      <a:pt x="973" y="6084"/>
                    </a:cubicBezTo>
                    <a:cubicBezTo>
                      <a:pt x="973" y="6084"/>
                      <a:pt x="1134" y="6092"/>
                      <a:pt x="1327" y="6092"/>
                    </a:cubicBezTo>
                    <a:cubicBezTo>
                      <a:pt x="1571" y="6092"/>
                      <a:pt x="1865" y="6079"/>
                      <a:pt x="1953" y="6023"/>
                    </a:cubicBezTo>
                    <a:cubicBezTo>
                      <a:pt x="2109" y="5920"/>
                      <a:pt x="1972" y="5611"/>
                      <a:pt x="1972" y="5611"/>
                    </a:cubicBezTo>
                    <a:lnTo>
                      <a:pt x="1758" y="3659"/>
                    </a:lnTo>
                    <a:lnTo>
                      <a:pt x="2301" y="2554"/>
                    </a:lnTo>
                    <a:lnTo>
                      <a:pt x="2011" y="0"/>
                    </a:lnTo>
                    <a:close/>
                  </a:path>
                </a:pathLst>
              </a:custGeom>
              <a:solidFill>
                <a:srgbClr val="E0B9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3" name="Google Shape;515;p37">
                <a:extLst>
                  <a:ext uri="{FF2B5EF4-FFF2-40B4-BE49-F238E27FC236}">
                    <a16:creationId xmlns:a16="http://schemas.microsoft.com/office/drawing/2014/main" id="{F66B8B64-759F-EE85-87CC-B9B36FBAE55C}"/>
                  </a:ext>
                </a:extLst>
              </p:cNvPr>
              <p:cNvSpPr/>
              <p:nvPr/>
            </p:nvSpPr>
            <p:spPr>
              <a:xfrm>
                <a:off x="6874956" y="2382069"/>
                <a:ext cx="128733" cy="124522"/>
              </a:xfrm>
              <a:custGeom>
                <a:avLst/>
                <a:gdLst/>
                <a:ahLst/>
                <a:cxnLst/>
                <a:rect l="l" t="t" r="r" b="b"/>
                <a:pathLst>
                  <a:path w="4921" h="4760" extrusionOk="0">
                    <a:moveTo>
                      <a:pt x="4920" y="1"/>
                    </a:moveTo>
                    <a:cubicBezTo>
                      <a:pt x="4920" y="1"/>
                      <a:pt x="2592" y="758"/>
                      <a:pt x="2549" y="838"/>
                    </a:cubicBezTo>
                    <a:cubicBezTo>
                      <a:pt x="2506" y="918"/>
                      <a:pt x="1252" y="1843"/>
                      <a:pt x="799" y="2178"/>
                    </a:cubicBezTo>
                    <a:cubicBezTo>
                      <a:pt x="345" y="2512"/>
                      <a:pt x="130" y="3865"/>
                      <a:pt x="66" y="3990"/>
                    </a:cubicBezTo>
                    <a:cubicBezTo>
                      <a:pt x="0" y="4116"/>
                      <a:pt x="772" y="4485"/>
                      <a:pt x="772" y="4485"/>
                    </a:cubicBezTo>
                    <a:cubicBezTo>
                      <a:pt x="772" y="4485"/>
                      <a:pt x="2286" y="4721"/>
                      <a:pt x="2494" y="4754"/>
                    </a:cubicBezTo>
                    <a:cubicBezTo>
                      <a:pt x="2517" y="4758"/>
                      <a:pt x="2538" y="4760"/>
                      <a:pt x="2559" y="4760"/>
                    </a:cubicBezTo>
                    <a:cubicBezTo>
                      <a:pt x="2723" y="4760"/>
                      <a:pt x="2802" y="4645"/>
                      <a:pt x="2874" y="4467"/>
                    </a:cubicBezTo>
                    <a:cubicBezTo>
                      <a:pt x="2955" y="4270"/>
                      <a:pt x="3398" y="2864"/>
                      <a:pt x="3398" y="2864"/>
                    </a:cubicBezTo>
                    <a:cubicBezTo>
                      <a:pt x="3398" y="2864"/>
                      <a:pt x="4773" y="1317"/>
                      <a:pt x="4792" y="1283"/>
                    </a:cubicBezTo>
                    <a:cubicBezTo>
                      <a:pt x="4813" y="1248"/>
                      <a:pt x="4920" y="1"/>
                      <a:pt x="4920" y="1"/>
                    </a:cubicBezTo>
                    <a:close/>
                  </a:path>
                </a:pathLst>
              </a:custGeom>
              <a:solidFill>
                <a:srgbClr val="E0B9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4" name="Google Shape;516;p37">
                <a:extLst>
                  <a:ext uri="{FF2B5EF4-FFF2-40B4-BE49-F238E27FC236}">
                    <a16:creationId xmlns:a16="http://schemas.microsoft.com/office/drawing/2014/main" id="{7E409DD9-99DF-5440-7816-D94DA248BDF8}"/>
                  </a:ext>
                </a:extLst>
              </p:cNvPr>
              <p:cNvSpPr/>
              <p:nvPr/>
            </p:nvSpPr>
            <p:spPr>
              <a:xfrm>
                <a:off x="6660689" y="3095448"/>
                <a:ext cx="858388" cy="1045380"/>
              </a:xfrm>
              <a:custGeom>
                <a:avLst/>
                <a:gdLst/>
                <a:ahLst/>
                <a:cxnLst/>
                <a:rect l="l" t="t" r="r" b="b"/>
                <a:pathLst>
                  <a:path w="32813" h="39961" extrusionOk="0">
                    <a:moveTo>
                      <a:pt x="6670" y="5479"/>
                    </a:moveTo>
                    <a:cubicBezTo>
                      <a:pt x="6689" y="5479"/>
                      <a:pt x="6724" y="5525"/>
                      <a:pt x="6774" y="5638"/>
                    </a:cubicBezTo>
                    <a:cubicBezTo>
                      <a:pt x="6770" y="5722"/>
                      <a:pt x="6772" y="5805"/>
                      <a:pt x="6780" y="5888"/>
                    </a:cubicBezTo>
                    <a:cubicBezTo>
                      <a:pt x="6661" y="5680"/>
                      <a:pt x="6630" y="5479"/>
                      <a:pt x="6670" y="5479"/>
                    </a:cubicBezTo>
                    <a:close/>
                    <a:moveTo>
                      <a:pt x="6992" y="6379"/>
                    </a:moveTo>
                    <a:lnTo>
                      <a:pt x="7021" y="6410"/>
                    </a:lnTo>
                    <a:cubicBezTo>
                      <a:pt x="7043" y="6496"/>
                      <a:pt x="7066" y="6587"/>
                      <a:pt x="7090" y="6685"/>
                    </a:cubicBezTo>
                    <a:lnTo>
                      <a:pt x="7090" y="6685"/>
                    </a:lnTo>
                    <a:cubicBezTo>
                      <a:pt x="7064" y="6582"/>
                      <a:pt x="7027" y="6481"/>
                      <a:pt x="6992" y="6379"/>
                    </a:cubicBezTo>
                    <a:close/>
                    <a:moveTo>
                      <a:pt x="6095" y="1"/>
                    </a:moveTo>
                    <a:cubicBezTo>
                      <a:pt x="5573" y="679"/>
                      <a:pt x="4813" y="1104"/>
                      <a:pt x="4009" y="1150"/>
                    </a:cubicBezTo>
                    <a:cubicBezTo>
                      <a:pt x="2994" y="1684"/>
                      <a:pt x="2090" y="2632"/>
                      <a:pt x="1496" y="3704"/>
                    </a:cubicBezTo>
                    <a:cubicBezTo>
                      <a:pt x="634" y="5261"/>
                      <a:pt x="1" y="6966"/>
                      <a:pt x="97" y="8770"/>
                    </a:cubicBezTo>
                    <a:cubicBezTo>
                      <a:pt x="271" y="12051"/>
                      <a:pt x="1513" y="14978"/>
                      <a:pt x="4247" y="17152"/>
                    </a:cubicBezTo>
                    <a:cubicBezTo>
                      <a:pt x="5215" y="17935"/>
                      <a:pt x="6765" y="18200"/>
                      <a:pt x="8580" y="18200"/>
                    </a:cubicBezTo>
                    <a:cubicBezTo>
                      <a:pt x="12396" y="18200"/>
                      <a:pt x="17383" y="17027"/>
                      <a:pt x="20590" y="17027"/>
                    </a:cubicBezTo>
                    <a:cubicBezTo>
                      <a:pt x="21699" y="17027"/>
                      <a:pt x="22595" y="17167"/>
                      <a:pt x="23156" y="17545"/>
                    </a:cubicBezTo>
                    <a:cubicBezTo>
                      <a:pt x="23156" y="17545"/>
                      <a:pt x="22100" y="20560"/>
                      <a:pt x="22442" y="27616"/>
                    </a:cubicBezTo>
                    <a:lnTo>
                      <a:pt x="21318" y="39149"/>
                    </a:lnTo>
                    <a:cubicBezTo>
                      <a:pt x="21427" y="39748"/>
                      <a:pt x="22241" y="39961"/>
                      <a:pt x="23225" y="39961"/>
                    </a:cubicBezTo>
                    <a:cubicBezTo>
                      <a:pt x="24845" y="39961"/>
                      <a:pt x="26929" y="39384"/>
                      <a:pt x="27102" y="38997"/>
                    </a:cubicBezTo>
                    <a:cubicBezTo>
                      <a:pt x="27102" y="38997"/>
                      <a:pt x="29985" y="30844"/>
                      <a:pt x="30694" y="25588"/>
                    </a:cubicBezTo>
                    <a:cubicBezTo>
                      <a:pt x="31113" y="22481"/>
                      <a:pt x="32813" y="15701"/>
                      <a:pt x="32364" y="13472"/>
                    </a:cubicBezTo>
                    <a:cubicBezTo>
                      <a:pt x="31900" y="11168"/>
                      <a:pt x="30353" y="9846"/>
                      <a:pt x="28247" y="8863"/>
                    </a:cubicBezTo>
                    <a:cubicBezTo>
                      <a:pt x="24561" y="7143"/>
                      <a:pt x="12044" y="6291"/>
                      <a:pt x="10543" y="5815"/>
                    </a:cubicBezTo>
                    <a:cubicBezTo>
                      <a:pt x="10459" y="5789"/>
                      <a:pt x="10339" y="5777"/>
                      <a:pt x="10194" y="5777"/>
                    </a:cubicBezTo>
                    <a:cubicBezTo>
                      <a:pt x="9255" y="5777"/>
                      <a:pt x="7265" y="6263"/>
                      <a:pt x="7116" y="6263"/>
                    </a:cubicBezTo>
                    <a:cubicBezTo>
                      <a:pt x="7111" y="6263"/>
                      <a:pt x="7109" y="6262"/>
                      <a:pt x="7108" y="6261"/>
                    </a:cubicBezTo>
                    <a:cubicBezTo>
                      <a:pt x="7094" y="6252"/>
                      <a:pt x="7079" y="6245"/>
                      <a:pt x="7066" y="6236"/>
                    </a:cubicBezTo>
                    <a:cubicBezTo>
                      <a:pt x="7032" y="6214"/>
                      <a:pt x="6968" y="6148"/>
                      <a:pt x="6968" y="6141"/>
                    </a:cubicBezTo>
                    <a:lnTo>
                      <a:pt x="6968" y="6141"/>
                    </a:lnTo>
                    <a:cubicBezTo>
                      <a:pt x="6984" y="6151"/>
                      <a:pt x="7002" y="6162"/>
                      <a:pt x="7018" y="6172"/>
                    </a:cubicBezTo>
                    <a:cubicBezTo>
                      <a:pt x="7002" y="6156"/>
                      <a:pt x="7100" y="5340"/>
                      <a:pt x="7160" y="5143"/>
                    </a:cubicBezTo>
                    <a:cubicBezTo>
                      <a:pt x="7684" y="3404"/>
                      <a:pt x="7210" y="1437"/>
                      <a:pt x="6095" y="1"/>
                    </a:cubicBezTo>
                    <a:close/>
                  </a:path>
                </a:pathLst>
              </a:custGeom>
              <a:solidFill>
                <a:srgbClr val="4196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5" name="Google Shape;517;p37">
                <a:extLst>
                  <a:ext uri="{FF2B5EF4-FFF2-40B4-BE49-F238E27FC236}">
                    <a16:creationId xmlns:a16="http://schemas.microsoft.com/office/drawing/2014/main" id="{77EA7062-986F-E5E0-34C0-325BC4173AD4}"/>
                  </a:ext>
                </a:extLst>
              </p:cNvPr>
              <p:cNvSpPr/>
              <p:nvPr/>
            </p:nvSpPr>
            <p:spPr>
              <a:xfrm>
                <a:off x="6633432" y="2324833"/>
                <a:ext cx="261809" cy="451757"/>
              </a:xfrm>
              <a:custGeom>
                <a:avLst/>
                <a:gdLst/>
                <a:ahLst/>
                <a:cxnLst/>
                <a:rect l="l" t="t" r="r" b="b"/>
                <a:pathLst>
                  <a:path w="10008" h="17269" extrusionOk="0">
                    <a:moveTo>
                      <a:pt x="4897" y="0"/>
                    </a:moveTo>
                    <a:cubicBezTo>
                      <a:pt x="4515" y="0"/>
                      <a:pt x="4289" y="287"/>
                      <a:pt x="4361" y="988"/>
                    </a:cubicBezTo>
                    <a:cubicBezTo>
                      <a:pt x="4511" y="2437"/>
                      <a:pt x="3295" y="6374"/>
                      <a:pt x="2784" y="7577"/>
                    </a:cubicBezTo>
                    <a:cubicBezTo>
                      <a:pt x="2641" y="7913"/>
                      <a:pt x="2535" y="8270"/>
                      <a:pt x="2405" y="8610"/>
                    </a:cubicBezTo>
                    <a:cubicBezTo>
                      <a:pt x="2363" y="8718"/>
                      <a:pt x="2333" y="8799"/>
                      <a:pt x="2312" y="8858"/>
                    </a:cubicBezTo>
                    <a:lnTo>
                      <a:pt x="2312" y="8858"/>
                    </a:lnTo>
                    <a:cubicBezTo>
                      <a:pt x="2289" y="8904"/>
                      <a:pt x="2261" y="8959"/>
                      <a:pt x="2228" y="9025"/>
                    </a:cubicBezTo>
                    <a:cubicBezTo>
                      <a:pt x="2064" y="9352"/>
                      <a:pt x="1902" y="9676"/>
                      <a:pt x="1722" y="9996"/>
                    </a:cubicBezTo>
                    <a:cubicBezTo>
                      <a:pt x="1649" y="10127"/>
                      <a:pt x="1605" y="10215"/>
                      <a:pt x="1581" y="10272"/>
                    </a:cubicBezTo>
                    <a:lnTo>
                      <a:pt x="1581" y="10272"/>
                    </a:lnTo>
                    <a:cubicBezTo>
                      <a:pt x="440" y="11619"/>
                      <a:pt x="0" y="13356"/>
                      <a:pt x="873" y="15020"/>
                    </a:cubicBezTo>
                    <a:cubicBezTo>
                      <a:pt x="1557" y="16324"/>
                      <a:pt x="3115" y="17268"/>
                      <a:pt x="4633" y="17268"/>
                    </a:cubicBezTo>
                    <a:cubicBezTo>
                      <a:pt x="5254" y="17268"/>
                      <a:pt x="5868" y="17111"/>
                      <a:pt x="6413" y="16755"/>
                    </a:cubicBezTo>
                    <a:cubicBezTo>
                      <a:pt x="8868" y="15155"/>
                      <a:pt x="10008" y="11642"/>
                      <a:pt x="9840" y="9608"/>
                    </a:cubicBezTo>
                    <a:cubicBezTo>
                      <a:pt x="9739" y="8381"/>
                      <a:pt x="9736" y="7595"/>
                      <a:pt x="9610" y="6817"/>
                    </a:cubicBezTo>
                    <a:cubicBezTo>
                      <a:pt x="9358" y="5259"/>
                      <a:pt x="8896" y="4192"/>
                      <a:pt x="8169" y="2868"/>
                    </a:cubicBezTo>
                    <a:cubicBezTo>
                      <a:pt x="7379" y="1431"/>
                      <a:pt x="5751" y="0"/>
                      <a:pt x="4897" y="0"/>
                    </a:cubicBezTo>
                    <a:close/>
                  </a:path>
                </a:pathLst>
              </a:custGeom>
              <a:solidFill>
                <a:srgbClr val="E0B9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6" name="Google Shape;518;p37">
                <a:extLst>
                  <a:ext uri="{FF2B5EF4-FFF2-40B4-BE49-F238E27FC236}">
                    <a16:creationId xmlns:a16="http://schemas.microsoft.com/office/drawing/2014/main" id="{59746036-F443-426B-5318-9D275C21FCF1}"/>
                  </a:ext>
                </a:extLst>
              </p:cNvPr>
              <p:cNvSpPr/>
              <p:nvPr/>
            </p:nvSpPr>
            <p:spPr>
              <a:xfrm>
                <a:off x="6699587" y="2478281"/>
                <a:ext cx="224165" cy="159314"/>
              </a:xfrm>
              <a:custGeom>
                <a:avLst/>
                <a:gdLst/>
                <a:ahLst/>
                <a:cxnLst/>
                <a:rect l="l" t="t" r="r" b="b"/>
                <a:pathLst>
                  <a:path w="8569" h="6090" extrusionOk="0">
                    <a:moveTo>
                      <a:pt x="834" y="1"/>
                    </a:moveTo>
                    <a:cubicBezTo>
                      <a:pt x="624" y="1"/>
                      <a:pt x="615" y="192"/>
                      <a:pt x="615" y="192"/>
                    </a:cubicBezTo>
                    <a:cubicBezTo>
                      <a:pt x="615" y="192"/>
                      <a:pt x="0" y="2013"/>
                      <a:pt x="20" y="2089"/>
                    </a:cubicBezTo>
                    <a:cubicBezTo>
                      <a:pt x="475" y="3806"/>
                      <a:pt x="8569" y="6090"/>
                      <a:pt x="8569" y="6090"/>
                    </a:cubicBezTo>
                    <a:cubicBezTo>
                      <a:pt x="8569" y="6090"/>
                      <a:pt x="8135" y="3278"/>
                      <a:pt x="8054" y="2617"/>
                    </a:cubicBezTo>
                    <a:cubicBezTo>
                      <a:pt x="7974" y="1956"/>
                      <a:pt x="7463" y="1903"/>
                      <a:pt x="7463" y="1903"/>
                    </a:cubicBezTo>
                    <a:cubicBezTo>
                      <a:pt x="7463" y="1903"/>
                      <a:pt x="1174" y="59"/>
                      <a:pt x="921" y="10"/>
                    </a:cubicBezTo>
                    <a:cubicBezTo>
                      <a:pt x="888" y="4"/>
                      <a:pt x="860" y="1"/>
                      <a:pt x="834" y="1"/>
                    </a:cubicBezTo>
                    <a:close/>
                  </a:path>
                </a:pathLst>
              </a:custGeom>
              <a:solidFill>
                <a:srgbClr val="E0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7" name="Google Shape;519;p37">
                <a:extLst>
                  <a:ext uri="{FF2B5EF4-FFF2-40B4-BE49-F238E27FC236}">
                    <a16:creationId xmlns:a16="http://schemas.microsoft.com/office/drawing/2014/main" id="{9D7E8ECD-CFB7-0091-EEE9-E14FD2A192BD}"/>
                  </a:ext>
                </a:extLst>
              </p:cNvPr>
              <p:cNvSpPr/>
              <p:nvPr/>
            </p:nvSpPr>
            <p:spPr>
              <a:xfrm>
                <a:off x="6592990" y="2527224"/>
                <a:ext cx="452542" cy="851874"/>
              </a:xfrm>
              <a:custGeom>
                <a:avLst/>
                <a:gdLst/>
                <a:ahLst/>
                <a:cxnLst/>
                <a:rect l="l" t="t" r="r" b="b"/>
                <a:pathLst>
                  <a:path w="17299" h="32564" extrusionOk="0">
                    <a:moveTo>
                      <a:pt x="4477" y="0"/>
                    </a:moveTo>
                    <a:cubicBezTo>
                      <a:pt x="3636" y="0"/>
                      <a:pt x="2577" y="1874"/>
                      <a:pt x="2076" y="3112"/>
                    </a:cubicBezTo>
                    <a:cubicBezTo>
                      <a:pt x="0" y="8248"/>
                      <a:pt x="641" y="16061"/>
                      <a:pt x="1948" y="24265"/>
                    </a:cubicBezTo>
                    <a:cubicBezTo>
                      <a:pt x="2607" y="28407"/>
                      <a:pt x="1493" y="31388"/>
                      <a:pt x="2406" y="32512"/>
                    </a:cubicBezTo>
                    <a:cubicBezTo>
                      <a:pt x="2434" y="32547"/>
                      <a:pt x="2476" y="32563"/>
                      <a:pt x="2530" y="32563"/>
                    </a:cubicBezTo>
                    <a:cubicBezTo>
                      <a:pt x="3202" y="32563"/>
                      <a:pt x="5856" y="30063"/>
                      <a:pt x="10179" y="29216"/>
                    </a:cubicBezTo>
                    <a:cubicBezTo>
                      <a:pt x="14721" y="28324"/>
                      <a:pt x="17277" y="28447"/>
                      <a:pt x="17284" y="27808"/>
                    </a:cubicBezTo>
                    <a:cubicBezTo>
                      <a:pt x="17299" y="26486"/>
                      <a:pt x="16214" y="25976"/>
                      <a:pt x="16279" y="24583"/>
                    </a:cubicBezTo>
                    <a:cubicBezTo>
                      <a:pt x="16395" y="22121"/>
                      <a:pt x="17103" y="18617"/>
                      <a:pt x="16031" y="11452"/>
                    </a:cubicBezTo>
                    <a:cubicBezTo>
                      <a:pt x="15378" y="7093"/>
                      <a:pt x="12665" y="2180"/>
                      <a:pt x="12665" y="2180"/>
                    </a:cubicBezTo>
                    <a:lnTo>
                      <a:pt x="4492" y="1"/>
                    </a:lnTo>
                    <a:cubicBezTo>
                      <a:pt x="4487" y="0"/>
                      <a:pt x="4482" y="0"/>
                      <a:pt x="4477" y="0"/>
                    </a:cubicBezTo>
                    <a:close/>
                  </a:path>
                </a:pathLst>
              </a:custGeom>
              <a:solidFill>
                <a:srgbClr val="E0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8" name="Google Shape;520;p37">
                <a:extLst>
                  <a:ext uri="{FF2B5EF4-FFF2-40B4-BE49-F238E27FC236}">
                    <a16:creationId xmlns:a16="http://schemas.microsoft.com/office/drawing/2014/main" id="{060707D3-BF6D-1251-E10A-76D511B72B5C}"/>
                  </a:ext>
                </a:extLst>
              </p:cNvPr>
              <p:cNvSpPr/>
              <p:nvPr/>
            </p:nvSpPr>
            <p:spPr>
              <a:xfrm>
                <a:off x="6635341" y="2555842"/>
                <a:ext cx="766514" cy="718484"/>
              </a:xfrm>
              <a:custGeom>
                <a:avLst/>
                <a:gdLst/>
                <a:ahLst/>
                <a:cxnLst/>
                <a:rect l="l" t="t" r="r" b="b"/>
                <a:pathLst>
                  <a:path w="29301" h="27465" extrusionOk="0">
                    <a:moveTo>
                      <a:pt x="5166" y="0"/>
                    </a:moveTo>
                    <a:cubicBezTo>
                      <a:pt x="5110" y="0"/>
                      <a:pt x="5053" y="1"/>
                      <a:pt x="4996" y="2"/>
                    </a:cubicBezTo>
                    <a:cubicBezTo>
                      <a:pt x="1999" y="1861"/>
                      <a:pt x="0" y="5221"/>
                      <a:pt x="818" y="8981"/>
                    </a:cubicBezTo>
                    <a:cubicBezTo>
                      <a:pt x="1408" y="11702"/>
                      <a:pt x="2306" y="13635"/>
                      <a:pt x="2977" y="16339"/>
                    </a:cubicBezTo>
                    <a:cubicBezTo>
                      <a:pt x="3350" y="17848"/>
                      <a:pt x="4287" y="19985"/>
                      <a:pt x="7641" y="21791"/>
                    </a:cubicBezTo>
                    <a:cubicBezTo>
                      <a:pt x="9120" y="22587"/>
                      <a:pt x="15540" y="23953"/>
                      <a:pt x="18268" y="25267"/>
                    </a:cubicBezTo>
                    <a:cubicBezTo>
                      <a:pt x="18239" y="25428"/>
                      <a:pt x="20545" y="26318"/>
                      <a:pt x="20641" y="26332"/>
                    </a:cubicBezTo>
                    <a:cubicBezTo>
                      <a:pt x="20912" y="26371"/>
                      <a:pt x="21164" y="26389"/>
                      <a:pt x="21397" y="26389"/>
                    </a:cubicBezTo>
                    <a:cubicBezTo>
                      <a:pt x="23523" y="26389"/>
                      <a:pt x="24175" y="24923"/>
                      <a:pt x="24803" y="24830"/>
                    </a:cubicBezTo>
                    <a:cubicBezTo>
                      <a:pt x="24868" y="24821"/>
                      <a:pt x="24933" y="24816"/>
                      <a:pt x="24997" y="24816"/>
                    </a:cubicBezTo>
                    <a:cubicBezTo>
                      <a:pt x="26526" y="24816"/>
                      <a:pt x="27641" y="27464"/>
                      <a:pt x="28440" y="27464"/>
                    </a:cubicBezTo>
                    <a:cubicBezTo>
                      <a:pt x="28481" y="27464"/>
                      <a:pt x="28522" y="27457"/>
                      <a:pt x="28561" y="27442"/>
                    </a:cubicBezTo>
                    <a:cubicBezTo>
                      <a:pt x="29300" y="27164"/>
                      <a:pt x="27944" y="24344"/>
                      <a:pt x="27035" y="23077"/>
                    </a:cubicBezTo>
                    <a:cubicBezTo>
                      <a:pt x="26511" y="22348"/>
                      <a:pt x="25897" y="22191"/>
                      <a:pt x="25424" y="22191"/>
                    </a:cubicBezTo>
                    <a:cubicBezTo>
                      <a:pt x="25240" y="22191"/>
                      <a:pt x="25078" y="22214"/>
                      <a:pt x="24950" y="22237"/>
                    </a:cubicBezTo>
                    <a:cubicBezTo>
                      <a:pt x="24932" y="22240"/>
                      <a:pt x="24905" y="22242"/>
                      <a:pt x="24871" y="22242"/>
                    </a:cubicBezTo>
                    <a:cubicBezTo>
                      <a:pt x="24140" y="22242"/>
                      <a:pt x="19875" y="21571"/>
                      <a:pt x="19806" y="21547"/>
                    </a:cubicBezTo>
                    <a:cubicBezTo>
                      <a:pt x="17567" y="20770"/>
                      <a:pt x="14708" y="19154"/>
                      <a:pt x="14205" y="18629"/>
                    </a:cubicBezTo>
                    <a:cubicBezTo>
                      <a:pt x="10069" y="14311"/>
                      <a:pt x="9330" y="15802"/>
                      <a:pt x="9134" y="14896"/>
                    </a:cubicBezTo>
                    <a:cubicBezTo>
                      <a:pt x="9024" y="13947"/>
                      <a:pt x="9590" y="12270"/>
                      <a:pt x="8530" y="9571"/>
                    </a:cubicBezTo>
                    <a:cubicBezTo>
                      <a:pt x="8430" y="9317"/>
                      <a:pt x="8158" y="8137"/>
                      <a:pt x="8136" y="7955"/>
                    </a:cubicBezTo>
                    <a:cubicBezTo>
                      <a:pt x="8087" y="7496"/>
                      <a:pt x="8068" y="7032"/>
                      <a:pt x="8078" y="6570"/>
                    </a:cubicBezTo>
                    <a:cubicBezTo>
                      <a:pt x="8084" y="6195"/>
                      <a:pt x="8097" y="5820"/>
                      <a:pt x="8133" y="5446"/>
                    </a:cubicBezTo>
                    <a:cubicBezTo>
                      <a:pt x="8142" y="5344"/>
                      <a:pt x="8142" y="5242"/>
                      <a:pt x="8133" y="5139"/>
                    </a:cubicBezTo>
                    <a:cubicBezTo>
                      <a:pt x="8173" y="4882"/>
                      <a:pt x="8295" y="4595"/>
                      <a:pt x="8350" y="4371"/>
                    </a:cubicBezTo>
                    <a:cubicBezTo>
                      <a:pt x="8555" y="3519"/>
                      <a:pt x="8621" y="2815"/>
                      <a:pt x="8401" y="1959"/>
                    </a:cubicBezTo>
                    <a:cubicBezTo>
                      <a:pt x="8032" y="529"/>
                      <a:pt x="6747" y="0"/>
                      <a:pt x="5166" y="0"/>
                    </a:cubicBezTo>
                    <a:close/>
                  </a:path>
                </a:pathLst>
              </a:custGeom>
              <a:solidFill>
                <a:srgbClr val="E0B9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9" name="Google Shape;521;p37">
                <a:extLst>
                  <a:ext uri="{FF2B5EF4-FFF2-40B4-BE49-F238E27FC236}">
                    <a16:creationId xmlns:a16="http://schemas.microsoft.com/office/drawing/2014/main" id="{F9433CEC-E637-1611-197D-D642E3E90CD6}"/>
                  </a:ext>
                </a:extLst>
              </p:cNvPr>
              <p:cNvSpPr/>
              <p:nvPr/>
            </p:nvSpPr>
            <p:spPr>
              <a:xfrm>
                <a:off x="6596469" y="2527695"/>
                <a:ext cx="347745" cy="451862"/>
              </a:xfrm>
              <a:custGeom>
                <a:avLst/>
                <a:gdLst/>
                <a:ahLst/>
                <a:cxnLst/>
                <a:rect l="l" t="t" r="r" b="b"/>
                <a:pathLst>
                  <a:path w="13293" h="17273" extrusionOk="0">
                    <a:moveTo>
                      <a:pt x="7497" y="1"/>
                    </a:moveTo>
                    <a:cubicBezTo>
                      <a:pt x="7258" y="1"/>
                      <a:pt x="7015" y="18"/>
                      <a:pt x="6770" y="54"/>
                    </a:cubicBezTo>
                    <a:cubicBezTo>
                      <a:pt x="4667" y="363"/>
                      <a:pt x="3687" y="1300"/>
                      <a:pt x="2760" y="2497"/>
                    </a:cubicBezTo>
                    <a:cubicBezTo>
                      <a:pt x="1" y="6055"/>
                      <a:pt x="1364" y="13411"/>
                      <a:pt x="2123" y="16080"/>
                    </a:cubicBezTo>
                    <a:cubicBezTo>
                      <a:pt x="2123" y="16080"/>
                      <a:pt x="4526" y="17273"/>
                      <a:pt x="7525" y="17273"/>
                    </a:cubicBezTo>
                    <a:cubicBezTo>
                      <a:pt x="9227" y="17273"/>
                      <a:pt x="11120" y="16889"/>
                      <a:pt x="12875" y="15685"/>
                    </a:cubicBezTo>
                    <a:cubicBezTo>
                      <a:pt x="13293" y="15398"/>
                      <a:pt x="12332" y="5915"/>
                      <a:pt x="11247" y="2455"/>
                    </a:cubicBezTo>
                    <a:cubicBezTo>
                      <a:pt x="10760" y="905"/>
                      <a:pt x="9218" y="1"/>
                      <a:pt x="7497" y="1"/>
                    </a:cubicBezTo>
                    <a:close/>
                  </a:path>
                </a:pathLst>
              </a:custGeom>
              <a:solidFill>
                <a:srgbClr val="E0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0" name="Google Shape;522;p37">
                <a:extLst>
                  <a:ext uri="{FF2B5EF4-FFF2-40B4-BE49-F238E27FC236}">
                    <a16:creationId xmlns:a16="http://schemas.microsoft.com/office/drawing/2014/main" id="{AD2A0E44-8381-F933-BBF3-8DF5C0653086}"/>
                  </a:ext>
                </a:extLst>
              </p:cNvPr>
              <p:cNvSpPr/>
              <p:nvPr/>
            </p:nvSpPr>
            <p:spPr>
              <a:xfrm>
                <a:off x="7016319" y="3240185"/>
                <a:ext cx="471796" cy="91272"/>
              </a:xfrm>
              <a:custGeom>
                <a:avLst/>
                <a:gdLst/>
                <a:ahLst/>
                <a:cxnLst/>
                <a:rect l="l" t="t" r="r" b="b"/>
                <a:pathLst>
                  <a:path w="18035" h="3489" extrusionOk="0">
                    <a:moveTo>
                      <a:pt x="638" y="1"/>
                    </a:moveTo>
                    <a:cubicBezTo>
                      <a:pt x="348" y="1"/>
                      <a:pt x="97" y="216"/>
                      <a:pt x="57" y="510"/>
                    </a:cubicBezTo>
                    <a:lnTo>
                      <a:pt x="42" y="621"/>
                    </a:lnTo>
                    <a:cubicBezTo>
                      <a:pt x="1" y="942"/>
                      <a:pt x="227" y="1237"/>
                      <a:pt x="547" y="1280"/>
                    </a:cubicBezTo>
                    <a:lnTo>
                      <a:pt x="17320" y="3483"/>
                    </a:lnTo>
                    <a:cubicBezTo>
                      <a:pt x="17346" y="3487"/>
                      <a:pt x="17372" y="3488"/>
                      <a:pt x="17397" y="3488"/>
                    </a:cubicBezTo>
                    <a:cubicBezTo>
                      <a:pt x="17687" y="3488"/>
                      <a:pt x="17939" y="3273"/>
                      <a:pt x="17979" y="2978"/>
                    </a:cubicBezTo>
                    <a:lnTo>
                      <a:pt x="17994" y="2866"/>
                    </a:lnTo>
                    <a:cubicBezTo>
                      <a:pt x="18034" y="2545"/>
                      <a:pt x="17810" y="2252"/>
                      <a:pt x="17488" y="2209"/>
                    </a:cubicBezTo>
                    <a:lnTo>
                      <a:pt x="715" y="6"/>
                    </a:lnTo>
                    <a:cubicBezTo>
                      <a:pt x="689" y="2"/>
                      <a:pt x="663" y="1"/>
                      <a:pt x="638" y="1"/>
                    </a:cubicBezTo>
                    <a:close/>
                  </a:path>
                </a:pathLst>
              </a:custGeom>
              <a:solidFill>
                <a:srgbClr val="AB99E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1" name="Google Shape;523;p37">
                <a:extLst>
                  <a:ext uri="{FF2B5EF4-FFF2-40B4-BE49-F238E27FC236}">
                    <a16:creationId xmlns:a16="http://schemas.microsoft.com/office/drawing/2014/main" id="{14B0A38A-3EBE-03A3-79E4-2841F3BE7F76}"/>
                  </a:ext>
                </a:extLst>
              </p:cNvPr>
              <p:cNvSpPr/>
              <p:nvPr/>
            </p:nvSpPr>
            <p:spPr>
              <a:xfrm>
                <a:off x="7448856" y="2954818"/>
                <a:ext cx="311173" cy="372675"/>
              </a:xfrm>
              <a:custGeom>
                <a:avLst/>
                <a:gdLst/>
                <a:ahLst/>
                <a:cxnLst/>
                <a:rect l="l" t="t" r="r" b="b"/>
                <a:pathLst>
                  <a:path w="11895" h="14246" extrusionOk="0">
                    <a:moveTo>
                      <a:pt x="11382" y="0"/>
                    </a:moveTo>
                    <a:cubicBezTo>
                      <a:pt x="11265" y="0"/>
                      <a:pt x="11150" y="51"/>
                      <a:pt x="11070" y="148"/>
                    </a:cubicBezTo>
                    <a:lnTo>
                      <a:pt x="140" y="13539"/>
                    </a:lnTo>
                    <a:cubicBezTo>
                      <a:pt x="0" y="13711"/>
                      <a:pt x="26" y="13964"/>
                      <a:pt x="198" y="14105"/>
                    </a:cubicBezTo>
                    <a:lnTo>
                      <a:pt x="258" y="14156"/>
                    </a:lnTo>
                    <a:cubicBezTo>
                      <a:pt x="332" y="14216"/>
                      <a:pt x="422" y="14246"/>
                      <a:pt x="511" y="14246"/>
                    </a:cubicBezTo>
                    <a:cubicBezTo>
                      <a:pt x="629" y="14246"/>
                      <a:pt x="745" y="14195"/>
                      <a:pt x="826" y="14098"/>
                    </a:cubicBezTo>
                    <a:lnTo>
                      <a:pt x="11755" y="707"/>
                    </a:lnTo>
                    <a:cubicBezTo>
                      <a:pt x="11895" y="534"/>
                      <a:pt x="11868" y="281"/>
                      <a:pt x="11697" y="140"/>
                    </a:cubicBezTo>
                    <a:lnTo>
                      <a:pt x="11636" y="91"/>
                    </a:lnTo>
                    <a:cubicBezTo>
                      <a:pt x="11561" y="30"/>
                      <a:pt x="11471" y="0"/>
                      <a:pt x="11382" y="0"/>
                    </a:cubicBezTo>
                    <a:close/>
                  </a:path>
                </a:pathLst>
              </a:custGeom>
              <a:solidFill>
                <a:srgbClr val="AB99E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2" name="Google Shape;524;p37">
                <a:extLst>
                  <a:ext uri="{FF2B5EF4-FFF2-40B4-BE49-F238E27FC236}">
                    <a16:creationId xmlns:a16="http://schemas.microsoft.com/office/drawing/2014/main" id="{7027DEC6-26D1-9873-5C21-8DFA1FB5D1C4}"/>
                  </a:ext>
                </a:extLst>
              </p:cNvPr>
              <p:cNvSpPr/>
              <p:nvPr/>
            </p:nvSpPr>
            <p:spPr>
              <a:xfrm>
                <a:off x="6710836" y="2044357"/>
                <a:ext cx="376835" cy="347012"/>
              </a:xfrm>
              <a:custGeom>
                <a:avLst/>
                <a:gdLst/>
                <a:ahLst/>
                <a:cxnLst/>
                <a:rect l="l" t="t" r="r" b="b"/>
                <a:pathLst>
                  <a:path w="14405" h="13265" extrusionOk="0">
                    <a:moveTo>
                      <a:pt x="7103" y="1"/>
                    </a:moveTo>
                    <a:cubicBezTo>
                      <a:pt x="5963" y="1"/>
                      <a:pt x="4811" y="313"/>
                      <a:pt x="3857" y="923"/>
                    </a:cubicBezTo>
                    <a:cubicBezTo>
                      <a:pt x="3686" y="894"/>
                      <a:pt x="3516" y="878"/>
                      <a:pt x="3347" y="878"/>
                    </a:cubicBezTo>
                    <a:cubicBezTo>
                      <a:pt x="2612" y="878"/>
                      <a:pt x="1911" y="1177"/>
                      <a:pt x="1329" y="1940"/>
                    </a:cubicBezTo>
                    <a:cubicBezTo>
                      <a:pt x="0" y="3681"/>
                      <a:pt x="70" y="5990"/>
                      <a:pt x="449" y="8241"/>
                    </a:cubicBezTo>
                    <a:cubicBezTo>
                      <a:pt x="515" y="8748"/>
                      <a:pt x="599" y="9265"/>
                      <a:pt x="692" y="9793"/>
                    </a:cubicBezTo>
                    <a:cubicBezTo>
                      <a:pt x="724" y="10545"/>
                      <a:pt x="915" y="11311"/>
                      <a:pt x="1042" y="12050"/>
                    </a:cubicBezTo>
                    <a:cubicBezTo>
                      <a:pt x="1172" y="12807"/>
                      <a:pt x="1432" y="12837"/>
                      <a:pt x="2157" y="13000"/>
                    </a:cubicBezTo>
                    <a:cubicBezTo>
                      <a:pt x="2450" y="13066"/>
                      <a:pt x="2928" y="13265"/>
                      <a:pt x="3326" y="13265"/>
                    </a:cubicBezTo>
                    <a:cubicBezTo>
                      <a:pt x="3521" y="13265"/>
                      <a:pt x="3697" y="13217"/>
                      <a:pt x="3823" y="13082"/>
                    </a:cubicBezTo>
                    <a:cubicBezTo>
                      <a:pt x="4230" y="12643"/>
                      <a:pt x="4245" y="11778"/>
                      <a:pt x="4385" y="11222"/>
                    </a:cubicBezTo>
                    <a:cubicBezTo>
                      <a:pt x="4397" y="11173"/>
                      <a:pt x="4389" y="11122"/>
                      <a:pt x="4365" y="11078"/>
                    </a:cubicBezTo>
                    <a:cubicBezTo>
                      <a:pt x="4340" y="10942"/>
                      <a:pt x="4249" y="10828"/>
                      <a:pt x="4123" y="10771"/>
                    </a:cubicBezTo>
                    <a:cubicBezTo>
                      <a:pt x="4107" y="10736"/>
                      <a:pt x="4086" y="10703"/>
                      <a:pt x="4059" y="10673"/>
                    </a:cubicBezTo>
                    <a:cubicBezTo>
                      <a:pt x="3568" y="10176"/>
                      <a:pt x="3736" y="8244"/>
                      <a:pt x="4677" y="8244"/>
                    </a:cubicBezTo>
                    <a:cubicBezTo>
                      <a:pt x="4752" y="8244"/>
                      <a:pt x="4832" y="8256"/>
                      <a:pt x="4917" y="8283"/>
                    </a:cubicBezTo>
                    <a:cubicBezTo>
                      <a:pt x="5428" y="8442"/>
                      <a:pt x="5425" y="9047"/>
                      <a:pt x="5721" y="9375"/>
                    </a:cubicBezTo>
                    <a:cubicBezTo>
                      <a:pt x="5901" y="9574"/>
                      <a:pt x="6078" y="9647"/>
                      <a:pt x="6263" y="9647"/>
                    </a:cubicBezTo>
                    <a:cubicBezTo>
                      <a:pt x="6552" y="9647"/>
                      <a:pt x="6857" y="9466"/>
                      <a:pt x="7208" y="9301"/>
                    </a:cubicBezTo>
                    <a:cubicBezTo>
                      <a:pt x="7925" y="8964"/>
                      <a:pt x="8739" y="8746"/>
                      <a:pt x="8674" y="7859"/>
                    </a:cubicBezTo>
                    <a:cubicBezTo>
                      <a:pt x="8621" y="7123"/>
                      <a:pt x="8420" y="6272"/>
                      <a:pt x="8152" y="5487"/>
                    </a:cubicBezTo>
                    <a:lnTo>
                      <a:pt x="8152" y="5487"/>
                    </a:lnTo>
                    <a:cubicBezTo>
                      <a:pt x="9023" y="5793"/>
                      <a:pt x="10007" y="6067"/>
                      <a:pt x="10927" y="6067"/>
                    </a:cubicBezTo>
                    <a:cubicBezTo>
                      <a:pt x="11131" y="6067"/>
                      <a:pt x="11331" y="6053"/>
                      <a:pt x="11526" y="6024"/>
                    </a:cubicBezTo>
                    <a:cubicBezTo>
                      <a:pt x="11558" y="6027"/>
                      <a:pt x="11589" y="6028"/>
                      <a:pt x="11620" y="6028"/>
                    </a:cubicBezTo>
                    <a:cubicBezTo>
                      <a:pt x="11841" y="6028"/>
                      <a:pt x="12029" y="5966"/>
                      <a:pt x="12245" y="5823"/>
                    </a:cubicBezTo>
                    <a:cubicBezTo>
                      <a:pt x="12296" y="5801"/>
                      <a:pt x="12352" y="5792"/>
                      <a:pt x="12403" y="5765"/>
                    </a:cubicBezTo>
                    <a:cubicBezTo>
                      <a:pt x="12583" y="5672"/>
                      <a:pt x="12752" y="5559"/>
                      <a:pt x="12908" y="5429"/>
                    </a:cubicBezTo>
                    <a:cubicBezTo>
                      <a:pt x="13386" y="5129"/>
                      <a:pt x="13850" y="4719"/>
                      <a:pt x="14068" y="4246"/>
                    </a:cubicBezTo>
                    <a:cubicBezTo>
                      <a:pt x="14404" y="3520"/>
                      <a:pt x="14022" y="2952"/>
                      <a:pt x="13661" y="2340"/>
                    </a:cubicBezTo>
                    <a:cubicBezTo>
                      <a:pt x="13624" y="2277"/>
                      <a:pt x="13558" y="2252"/>
                      <a:pt x="13488" y="2242"/>
                    </a:cubicBezTo>
                    <a:cubicBezTo>
                      <a:pt x="13447" y="2213"/>
                      <a:pt x="13399" y="2193"/>
                      <a:pt x="13349" y="2193"/>
                    </a:cubicBezTo>
                    <a:cubicBezTo>
                      <a:pt x="13336" y="2193"/>
                      <a:pt x="13323" y="2195"/>
                      <a:pt x="13310" y="2197"/>
                    </a:cubicBezTo>
                    <a:cubicBezTo>
                      <a:pt x="13003" y="2264"/>
                      <a:pt x="12712" y="2296"/>
                      <a:pt x="12429" y="2296"/>
                    </a:cubicBezTo>
                    <a:cubicBezTo>
                      <a:pt x="12090" y="2296"/>
                      <a:pt x="11763" y="2250"/>
                      <a:pt x="11435" y="2163"/>
                    </a:cubicBezTo>
                    <a:cubicBezTo>
                      <a:pt x="11264" y="1937"/>
                      <a:pt x="11090" y="1715"/>
                      <a:pt x="10889" y="1512"/>
                    </a:cubicBezTo>
                    <a:cubicBezTo>
                      <a:pt x="10188" y="800"/>
                      <a:pt x="9336" y="339"/>
                      <a:pt x="8356" y="131"/>
                    </a:cubicBezTo>
                    <a:cubicBezTo>
                      <a:pt x="7947" y="44"/>
                      <a:pt x="7526" y="1"/>
                      <a:pt x="7103" y="1"/>
                    </a:cubicBezTo>
                    <a:close/>
                  </a:path>
                </a:pathLst>
              </a:custGeom>
              <a:solidFill>
                <a:srgbClr val="1748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3" name="Google Shape;525;p37">
                <a:extLst>
                  <a:ext uri="{FF2B5EF4-FFF2-40B4-BE49-F238E27FC236}">
                    <a16:creationId xmlns:a16="http://schemas.microsoft.com/office/drawing/2014/main" id="{1DEA473D-6B56-70BD-48F7-7D9604B414F2}"/>
                  </a:ext>
                </a:extLst>
              </p:cNvPr>
              <p:cNvSpPr/>
              <p:nvPr/>
            </p:nvSpPr>
            <p:spPr>
              <a:xfrm>
                <a:off x="7906348" y="3815472"/>
                <a:ext cx="149138" cy="174304"/>
              </a:xfrm>
              <a:custGeom>
                <a:avLst/>
                <a:gdLst/>
                <a:ahLst/>
                <a:cxnLst/>
                <a:rect l="l" t="t" r="r" b="b"/>
                <a:pathLst>
                  <a:path w="5701" h="6663" extrusionOk="0">
                    <a:moveTo>
                      <a:pt x="3099" y="0"/>
                    </a:moveTo>
                    <a:cubicBezTo>
                      <a:pt x="3099" y="0"/>
                      <a:pt x="198" y="3702"/>
                      <a:pt x="99" y="3774"/>
                    </a:cubicBezTo>
                    <a:cubicBezTo>
                      <a:pt x="0" y="3847"/>
                      <a:pt x="3686" y="6663"/>
                      <a:pt x="3686" y="6663"/>
                    </a:cubicBezTo>
                    <a:lnTo>
                      <a:pt x="5701" y="3328"/>
                    </a:lnTo>
                    <a:cubicBezTo>
                      <a:pt x="5701" y="3328"/>
                      <a:pt x="3193" y="69"/>
                      <a:pt x="3099" y="0"/>
                    </a:cubicBezTo>
                    <a:close/>
                  </a:path>
                </a:pathLst>
              </a:custGeom>
              <a:solidFill>
                <a:srgbClr val="E0B9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4" name="Google Shape;526;p37">
                <a:extLst>
                  <a:ext uri="{FF2B5EF4-FFF2-40B4-BE49-F238E27FC236}">
                    <a16:creationId xmlns:a16="http://schemas.microsoft.com/office/drawing/2014/main" id="{24DE2EE1-408B-89A2-CE21-454F12211020}"/>
                  </a:ext>
                </a:extLst>
              </p:cNvPr>
              <p:cNvSpPr/>
              <p:nvPr/>
            </p:nvSpPr>
            <p:spPr>
              <a:xfrm>
                <a:off x="7956913" y="3897585"/>
                <a:ext cx="328727" cy="201275"/>
              </a:xfrm>
              <a:custGeom>
                <a:avLst/>
                <a:gdLst/>
                <a:ahLst/>
                <a:cxnLst/>
                <a:rect l="l" t="t" r="r" b="b"/>
                <a:pathLst>
                  <a:path w="12566" h="7694" extrusionOk="0">
                    <a:moveTo>
                      <a:pt x="4125" y="1"/>
                    </a:moveTo>
                    <a:cubicBezTo>
                      <a:pt x="3784" y="1"/>
                      <a:pt x="3393" y="170"/>
                      <a:pt x="2965" y="627"/>
                    </a:cubicBezTo>
                    <a:cubicBezTo>
                      <a:pt x="2592" y="1026"/>
                      <a:pt x="2084" y="2283"/>
                      <a:pt x="989" y="2283"/>
                    </a:cubicBezTo>
                    <a:cubicBezTo>
                      <a:pt x="826" y="2283"/>
                      <a:pt x="651" y="2255"/>
                      <a:pt x="461" y="2193"/>
                    </a:cubicBezTo>
                    <a:cubicBezTo>
                      <a:pt x="430" y="2183"/>
                      <a:pt x="400" y="2178"/>
                      <a:pt x="372" y="2178"/>
                    </a:cubicBezTo>
                    <a:cubicBezTo>
                      <a:pt x="133" y="2178"/>
                      <a:pt x="0" y="2516"/>
                      <a:pt x="36" y="2792"/>
                    </a:cubicBezTo>
                    <a:cubicBezTo>
                      <a:pt x="198" y="4050"/>
                      <a:pt x="186" y="4221"/>
                      <a:pt x="261" y="4836"/>
                    </a:cubicBezTo>
                    <a:cubicBezTo>
                      <a:pt x="299" y="5156"/>
                      <a:pt x="204" y="5395"/>
                      <a:pt x="237" y="5590"/>
                    </a:cubicBezTo>
                    <a:cubicBezTo>
                      <a:pt x="278" y="5842"/>
                      <a:pt x="812" y="7490"/>
                      <a:pt x="812" y="7490"/>
                    </a:cubicBezTo>
                    <a:cubicBezTo>
                      <a:pt x="869" y="7656"/>
                      <a:pt x="1077" y="7694"/>
                      <a:pt x="1300" y="7694"/>
                    </a:cubicBezTo>
                    <a:cubicBezTo>
                      <a:pt x="1485" y="7694"/>
                      <a:pt x="1680" y="7668"/>
                      <a:pt x="1806" y="7668"/>
                    </a:cubicBezTo>
                    <a:cubicBezTo>
                      <a:pt x="1828" y="7668"/>
                      <a:pt x="1847" y="7668"/>
                      <a:pt x="1865" y="7670"/>
                    </a:cubicBezTo>
                    <a:cubicBezTo>
                      <a:pt x="1906" y="7675"/>
                      <a:pt x="1960" y="7677"/>
                      <a:pt x="2029" y="7677"/>
                    </a:cubicBezTo>
                    <a:cubicBezTo>
                      <a:pt x="2533" y="7677"/>
                      <a:pt x="3771" y="7549"/>
                      <a:pt x="5579" y="7128"/>
                    </a:cubicBezTo>
                    <a:cubicBezTo>
                      <a:pt x="7706" y="6630"/>
                      <a:pt x="12565" y="4878"/>
                      <a:pt x="12382" y="4346"/>
                    </a:cubicBezTo>
                    <a:cubicBezTo>
                      <a:pt x="12382" y="4346"/>
                      <a:pt x="12094" y="3473"/>
                      <a:pt x="11895" y="2893"/>
                    </a:cubicBezTo>
                    <a:cubicBezTo>
                      <a:pt x="11471" y="1664"/>
                      <a:pt x="6078" y="2501"/>
                      <a:pt x="5426" y="1029"/>
                    </a:cubicBezTo>
                    <a:cubicBezTo>
                      <a:pt x="5246" y="622"/>
                      <a:pt x="4778" y="1"/>
                      <a:pt x="4125" y="1"/>
                    </a:cubicBezTo>
                    <a:close/>
                  </a:path>
                </a:pathLst>
              </a:custGeom>
              <a:solidFill>
                <a:srgbClr val="1748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5" name="Google Shape;527;p37">
                <a:extLst>
                  <a:ext uri="{FF2B5EF4-FFF2-40B4-BE49-F238E27FC236}">
                    <a16:creationId xmlns:a16="http://schemas.microsoft.com/office/drawing/2014/main" id="{91E00D70-5C6A-3001-7ACC-F099B1FE47F9}"/>
                  </a:ext>
                </a:extLst>
              </p:cNvPr>
              <p:cNvSpPr/>
              <p:nvPr/>
            </p:nvSpPr>
            <p:spPr>
              <a:xfrm>
                <a:off x="7407629" y="3322638"/>
                <a:ext cx="624308" cy="633124"/>
              </a:xfrm>
              <a:custGeom>
                <a:avLst/>
                <a:gdLst/>
                <a:ahLst/>
                <a:cxnLst/>
                <a:rect l="l" t="t" r="r" b="b"/>
                <a:pathLst>
                  <a:path w="23865" h="24202" extrusionOk="0">
                    <a:moveTo>
                      <a:pt x="3287" y="0"/>
                    </a:moveTo>
                    <a:cubicBezTo>
                      <a:pt x="2396" y="0"/>
                      <a:pt x="1526" y="221"/>
                      <a:pt x="658" y="595"/>
                    </a:cubicBezTo>
                    <a:cubicBezTo>
                      <a:pt x="317" y="1933"/>
                      <a:pt x="0" y="3251"/>
                      <a:pt x="179" y="4789"/>
                    </a:cubicBezTo>
                    <a:cubicBezTo>
                      <a:pt x="366" y="6402"/>
                      <a:pt x="3408" y="10364"/>
                      <a:pt x="3625" y="10364"/>
                    </a:cubicBezTo>
                    <a:cubicBezTo>
                      <a:pt x="3627" y="10364"/>
                      <a:pt x="3628" y="10363"/>
                      <a:pt x="3630" y="10363"/>
                    </a:cubicBezTo>
                    <a:cubicBezTo>
                      <a:pt x="3630" y="10363"/>
                      <a:pt x="5513" y="12944"/>
                      <a:pt x="11517" y="16668"/>
                    </a:cubicBezTo>
                    <a:lnTo>
                      <a:pt x="20374" y="24141"/>
                    </a:lnTo>
                    <a:cubicBezTo>
                      <a:pt x="20466" y="24182"/>
                      <a:pt x="20560" y="24202"/>
                      <a:pt x="20656" y="24202"/>
                    </a:cubicBezTo>
                    <a:cubicBezTo>
                      <a:pt x="22087" y="24202"/>
                      <a:pt x="23865" y="19839"/>
                      <a:pt x="23532" y="19294"/>
                    </a:cubicBezTo>
                    <a:cubicBezTo>
                      <a:pt x="23532" y="19294"/>
                      <a:pt x="18456" y="12291"/>
                      <a:pt x="14531" y="8724"/>
                    </a:cubicBezTo>
                    <a:cubicBezTo>
                      <a:pt x="12211" y="6616"/>
                      <a:pt x="7595" y="1368"/>
                      <a:pt x="5505" y="471"/>
                    </a:cubicBezTo>
                    <a:cubicBezTo>
                      <a:pt x="4745" y="145"/>
                      <a:pt x="4009" y="0"/>
                      <a:pt x="3287" y="0"/>
                    </a:cubicBezTo>
                    <a:close/>
                  </a:path>
                </a:pathLst>
              </a:custGeom>
              <a:solidFill>
                <a:srgbClr val="4196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</p:grpSp>
      <p:sp>
        <p:nvSpPr>
          <p:cNvPr id="67" name="Google Shape;365;p35">
            <a:extLst>
              <a:ext uri="{FF2B5EF4-FFF2-40B4-BE49-F238E27FC236}">
                <a16:creationId xmlns:a16="http://schemas.microsoft.com/office/drawing/2014/main" id="{75F861E7-D015-C445-379C-E2CADE445100}"/>
              </a:ext>
            </a:extLst>
          </p:cNvPr>
          <p:cNvSpPr/>
          <p:nvPr/>
        </p:nvSpPr>
        <p:spPr>
          <a:xfrm>
            <a:off x="545370" y="2762164"/>
            <a:ext cx="1116576" cy="655049"/>
          </a:xfrm>
          <a:custGeom>
            <a:avLst/>
            <a:gdLst/>
            <a:ahLst/>
            <a:cxnLst/>
            <a:rect l="l" t="t" r="r" b="b"/>
            <a:pathLst>
              <a:path w="35488" h="24358" extrusionOk="0">
                <a:moveTo>
                  <a:pt x="20721" y="1"/>
                </a:moveTo>
                <a:cubicBezTo>
                  <a:pt x="16677" y="1"/>
                  <a:pt x="13399" y="3279"/>
                  <a:pt x="13399" y="7324"/>
                </a:cubicBezTo>
                <a:cubicBezTo>
                  <a:pt x="13399" y="7671"/>
                  <a:pt x="13424" y="8018"/>
                  <a:pt x="13473" y="8361"/>
                </a:cubicBezTo>
                <a:cubicBezTo>
                  <a:pt x="12329" y="8802"/>
                  <a:pt x="11465" y="9804"/>
                  <a:pt x="11220" y="11031"/>
                </a:cubicBezTo>
                <a:cubicBezTo>
                  <a:pt x="10732" y="11153"/>
                  <a:pt x="10277" y="11382"/>
                  <a:pt x="9888" y="11702"/>
                </a:cubicBezTo>
                <a:cubicBezTo>
                  <a:pt x="9775" y="11693"/>
                  <a:pt x="9659" y="11688"/>
                  <a:pt x="9543" y="11688"/>
                </a:cubicBezTo>
                <a:cubicBezTo>
                  <a:pt x="7451" y="11688"/>
                  <a:pt x="5697" y="13131"/>
                  <a:pt x="5220" y="15074"/>
                </a:cubicBezTo>
                <a:cubicBezTo>
                  <a:pt x="3115" y="15146"/>
                  <a:pt x="1431" y="16872"/>
                  <a:pt x="1431" y="18994"/>
                </a:cubicBezTo>
                <a:cubicBezTo>
                  <a:pt x="1430" y="19442"/>
                  <a:pt x="1507" y="19886"/>
                  <a:pt x="1657" y="20307"/>
                </a:cubicBezTo>
                <a:cubicBezTo>
                  <a:pt x="717" y="20491"/>
                  <a:pt x="1" y="21322"/>
                  <a:pt x="1" y="22314"/>
                </a:cubicBezTo>
                <a:cubicBezTo>
                  <a:pt x="1" y="23437"/>
                  <a:pt x="921" y="24357"/>
                  <a:pt x="2045" y="24357"/>
                </a:cubicBezTo>
                <a:lnTo>
                  <a:pt x="33444" y="24357"/>
                </a:lnTo>
                <a:cubicBezTo>
                  <a:pt x="34568" y="24357"/>
                  <a:pt x="35487" y="23437"/>
                  <a:pt x="35487" y="22314"/>
                </a:cubicBezTo>
                <a:cubicBezTo>
                  <a:pt x="35487" y="21189"/>
                  <a:pt x="34568" y="20269"/>
                  <a:pt x="33444" y="20269"/>
                </a:cubicBezTo>
                <a:lnTo>
                  <a:pt x="33381" y="20269"/>
                </a:lnTo>
                <a:cubicBezTo>
                  <a:pt x="33647" y="19817"/>
                  <a:pt x="33786" y="19304"/>
                  <a:pt x="33786" y="18781"/>
                </a:cubicBezTo>
                <a:cubicBezTo>
                  <a:pt x="33786" y="18579"/>
                  <a:pt x="33766" y="18378"/>
                  <a:pt x="33725" y="18181"/>
                </a:cubicBezTo>
                <a:cubicBezTo>
                  <a:pt x="34676" y="17689"/>
                  <a:pt x="35328" y="16699"/>
                  <a:pt x="35328" y="15554"/>
                </a:cubicBezTo>
                <a:cubicBezTo>
                  <a:pt x="35328" y="14050"/>
                  <a:pt x="34204" y="12810"/>
                  <a:pt x="32750" y="12623"/>
                </a:cubicBezTo>
                <a:cubicBezTo>
                  <a:pt x="32757" y="12506"/>
                  <a:pt x="32763" y="12388"/>
                  <a:pt x="32763" y="12269"/>
                </a:cubicBezTo>
                <a:cubicBezTo>
                  <a:pt x="32763" y="9521"/>
                  <a:pt x="30697" y="7258"/>
                  <a:pt x="28034" y="6945"/>
                </a:cubicBezTo>
                <a:cubicBezTo>
                  <a:pt x="27836" y="3077"/>
                  <a:pt x="24639" y="1"/>
                  <a:pt x="20721" y="1"/>
                </a:cubicBezTo>
                <a:close/>
              </a:path>
            </a:pathLst>
          </a:custGeom>
          <a:solidFill>
            <a:srgbClr val="F6B2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68" name="Google Shape;463;p37">
            <a:extLst>
              <a:ext uri="{FF2B5EF4-FFF2-40B4-BE49-F238E27FC236}">
                <a16:creationId xmlns:a16="http://schemas.microsoft.com/office/drawing/2014/main" id="{BB601D9C-DC3E-D72C-9E0D-3488EF5362F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71358" y="1129033"/>
            <a:ext cx="3440263" cy="90038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46347671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AB43E-C266-C328-C48F-44A378E04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25" y="444724"/>
            <a:ext cx="7592575" cy="835435"/>
          </a:xfrm>
        </p:spPr>
        <p:txBody>
          <a:bodyPr/>
          <a:lstStyle/>
          <a:p>
            <a:r>
              <a:rPr lang="en-US" sz="2400" b="1" dirty="0"/>
              <a:t>Introduction</a:t>
            </a:r>
            <a:r>
              <a:rPr lang="en-US" sz="2400" dirty="0"/>
              <a:t> – Overview of Smart Space and its purpose</a:t>
            </a:r>
            <a:endParaRPr lang="en-IN" sz="24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711D08-AB74-B680-D75E-83B6372778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48900" y="1762540"/>
            <a:ext cx="7246200" cy="2535140"/>
          </a:xfrm>
        </p:spPr>
        <p:txBody>
          <a:bodyPr/>
          <a:lstStyle/>
          <a:p>
            <a:r>
              <a:rPr lang="en-IN" sz="1800" dirty="0"/>
              <a:t>Smart Space is a student-centric web tool that personalizes the access to academic </a:t>
            </a:r>
            <a:r>
              <a:rPr lang="en-US" sz="1800" dirty="0"/>
              <a:t> like routines, study materials, and performance tools.</a:t>
            </a:r>
          </a:p>
          <a:p>
            <a:pPr marL="146050" indent="0">
              <a:buNone/>
            </a:pPr>
            <a:endParaRPr lang="en-US" sz="1800" dirty="0"/>
          </a:p>
          <a:p>
            <a:r>
              <a:rPr lang="en-US" sz="1800" dirty="0"/>
              <a:t>It simplifies student academic life by bringing all tools to one accessible platform.</a:t>
            </a:r>
          </a:p>
          <a:p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885576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38"/>
          <p:cNvSpPr txBox="1">
            <a:spLocks noGrp="1"/>
          </p:cNvSpPr>
          <p:nvPr>
            <p:ph type="title"/>
          </p:nvPr>
        </p:nvSpPr>
        <p:spPr>
          <a:xfrm flipH="1">
            <a:off x="339843" y="1861825"/>
            <a:ext cx="4879856" cy="17594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WHY</a:t>
            </a:r>
            <a:br>
              <a:rPr lang="en" sz="3600" dirty="0"/>
            </a:br>
            <a:r>
              <a:rPr lang="en" sz="3600" dirty="0"/>
              <a:t>SMART SPACE ?</a:t>
            </a:r>
            <a:endParaRPr sz="3600" dirty="0"/>
          </a:p>
        </p:txBody>
      </p:sp>
      <p:grpSp>
        <p:nvGrpSpPr>
          <p:cNvPr id="587" name="Google Shape;587;p38"/>
          <p:cNvGrpSpPr/>
          <p:nvPr/>
        </p:nvGrpSpPr>
        <p:grpSpPr>
          <a:xfrm>
            <a:off x="4930140" y="861164"/>
            <a:ext cx="4038477" cy="3289425"/>
            <a:chOff x="4781975" y="1028364"/>
            <a:chExt cx="3761271" cy="3063636"/>
          </a:xfrm>
        </p:grpSpPr>
        <p:sp>
          <p:nvSpPr>
            <p:cNvPr id="588" name="Google Shape;588;p38"/>
            <p:cNvSpPr/>
            <p:nvPr/>
          </p:nvSpPr>
          <p:spPr>
            <a:xfrm>
              <a:off x="7071150" y="3863400"/>
              <a:ext cx="914400" cy="2286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589" name="Google Shape;589;p38"/>
            <p:cNvSpPr/>
            <p:nvPr/>
          </p:nvSpPr>
          <p:spPr>
            <a:xfrm>
              <a:off x="6950717" y="1306139"/>
              <a:ext cx="209550" cy="209550"/>
            </a:xfrm>
            <a:custGeom>
              <a:avLst/>
              <a:gdLst/>
              <a:ahLst/>
              <a:cxnLst/>
              <a:rect l="l" t="t" r="r" b="b"/>
              <a:pathLst>
                <a:path w="209550" h="209550" extrusionOk="0">
                  <a:moveTo>
                    <a:pt x="121055" y="14834"/>
                  </a:moveTo>
                  <a:cubicBezTo>
                    <a:pt x="171527" y="23027"/>
                    <a:pt x="205801" y="70584"/>
                    <a:pt x="197608" y="121055"/>
                  </a:cubicBezTo>
                  <a:cubicBezTo>
                    <a:pt x="189415" y="171527"/>
                    <a:pt x="141858" y="205801"/>
                    <a:pt x="91387" y="197608"/>
                  </a:cubicBezTo>
                  <a:cubicBezTo>
                    <a:pt x="40915" y="189415"/>
                    <a:pt x="6642" y="141858"/>
                    <a:pt x="14834" y="91387"/>
                  </a:cubicBezTo>
                  <a:cubicBezTo>
                    <a:pt x="23027" y="40915"/>
                    <a:pt x="70584" y="6641"/>
                    <a:pt x="121055" y="148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0" name="Google Shape;590;p38"/>
            <p:cNvSpPr/>
            <p:nvPr/>
          </p:nvSpPr>
          <p:spPr>
            <a:xfrm>
              <a:off x="6754412" y="1268395"/>
              <a:ext cx="95250" cy="95250"/>
            </a:xfrm>
            <a:custGeom>
              <a:avLst/>
              <a:gdLst/>
              <a:ahLst/>
              <a:cxnLst/>
              <a:rect l="l" t="t" r="r" b="b"/>
              <a:pathLst>
                <a:path w="95250" h="95250" extrusionOk="0">
                  <a:moveTo>
                    <a:pt x="102489" y="51245"/>
                  </a:moveTo>
                  <a:cubicBezTo>
                    <a:pt x="102489" y="79534"/>
                    <a:pt x="79534" y="102489"/>
                    <a:pt x="51245" y="102489"/>
                  </a:cubicBezTo>
                  <a:cubicBezTo>
                    <a:pt x="22955" y="102489"/>
                    <a:pt x="0" y="79534"/>
                    <a:pt x="0" y="51245"/>
                  </a:cubicBezTo>
                  <a:cubicBezTo>
                    <a:pt x="0" y="22955"/>
                    <a:pt x="22955" y="0"/>
                    <a:pt x="51245" y="0"/>
                  </a:cubicBezTo>
                  <a:cubicBezTo>
                    <a:pt x="79534" y="0"/>
                    <a:pt x="102489" y="22955"/>
                    <a:pt x="102489" y="5124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1" name="Google Shape;591;p38"/>
            <p:cNvSpPr/>
            <p:nvPr/>
          </p:nvSpPr>
          <p:spPr>
            <a:xfrm>
              <a:off x="4781975" y="2937556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190500" h="190500" extrusionOk="0">
                  <a:moveTo>
                    <a:pt x="199073" y="99536"/>
                  </a:moveTo>
                  <a:cubicBezTo>
                    <a:pt x="199073" y="154508"/>
                    <a:pt x="154509" y="199073"/>
                    <a:pt x="99536" y="199073"/>
                  </a:cubicBezTo>
                  <a:cubicBezTo>
                    <a:pt x="44564" y="199073"/>
                    <a:pt x="0" y="154509"/>
                    <a:pt x="0" y="99536"/>
                  </a:cubicBezTo>
                  <a:cubicBezTo>
                    <a:pt x="0" y="44564"/>
                    <a:pt x="44564" y="0"/>
                    <a:pt x="99536" y="0"/>
                  </a:cubicBezTo>
                  <a:cubicBezTo>
                    <a:pt x="154509" y="0"/>
                    <a:pt x="199073" y="44564"/>
                    <a:pt x="199073" y="9953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2" name="Google Shape;592;p38"/>
            <p:cNvSpPr/>
            <p:nvPr/>
          </p:nvSpPr>
          <p:spPr>
            <a:xfrm>
              <a:off x="4987620" y="3212447"/>
              <a:ext cx="104775" cy="104775"/>
            </a:xfrm>
            <a:custGeom>
              <a:avLst/>
              <a:gdLst/>
              <a:ahLst/>
              <a:cxnLst/>
              <a:rect l="l" t="t" r="r" b="b"/>
              <a:pathLst>
                <a:path w="104775" h="104775" extrusionOk="0">
                  <a:moveTo>
                    <a:pt x="105918" y="52959"/>
                  </a:moveTo>
                  <a:cubicBezTo>
                    <a:pt x="105918" y="82201"/>
                    <a:pt x="82201" y="105918"/>
                    <a:pt x="52959" y="105918"/>
                  </a:cubicBezTo>
                  <a:cubicBezTo>
                    <a:pt x="23717" y="105918"/>
                    <a:pt x="0" y="82201"/>
                    <a:pt x="0" y="52959"/>
                  </a:cubicBezTo>
                  <a:cubicBezTo>
                    <a:pt x="0" y="23717"/>
                    <a:pt x="23717" y="0"/>
                    <a:pt x="52959" y="0"/>
                  </a:cubicBezTo>
                  <a:cubicBezTo>
                    <a:pt x="82201" y="0"/>
                    <a:pt x="105918" y="23717"/>
                    <a:pt x="105918" y="5295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3" name="Google Shape;593;p38"/>
            <p:cNvSpPr/>
            <p:nvPr/>
          </p:nvSpPr>
          <p:spPr>
            <a:xfrm>
              <a:off x="5437867" y="1412222"/>
              <a:ext cx="2371725" cy="1514475"/>
            </a:xfrm>
            <a:custGeom>
              <a:avLst/>
              <a:gdLst/>
              <a:ahLst/>
              <a:cxnLst/>
              <a:rect l="l" t="t" r="r" b="b"/>
              <a:pathLst>
                <a:path w="2371725" h="1514475" extrusionOk="0">
                  <a:moveTo>
                    <a:pt x="2317623" y="0"/>
                  </a:moveTo>
                  <a:cubicBezTo>
                    <a:pt x="2348397" y="0"/>
                    <a:pt x="2373344" y="24947"/>
                    <a:pt x="2373344" y="55721"/>
                  </a:cubicBezTo>
                  <a:lnTo>
                    <a:pt x="2373344" y="1464659"/>
                  </a:lnTo>
                  <a:cubicBezTo>
                    <a:pt x="2373344" y="1495433"/>
                    <a:pt x="2348397" y="1520381"/>
                    <a:pt x="2317623" y="1520381"/>
                  </a:cubicBezTo>
                  <a:lnTo>
                    <a:pt x="55721" y="1520381"/>
                  </a:lnTo>
                  <a:cubicBezTo>
                    <a:pt x="24947" y="1520381"/>
                    <a:pt x="0" y="1495433"/>
                    <a:pt x="0" y="1464659"/>
                  </a:cubicBezTo>
                  <a:lnTo>
                    <a:pt x="0" y="55721"/>
                  </a:lnTo>
                  <a:cubicBezTo>
                    <a:pt x="0" y="24947"/>
                    <a:pt x="24947" y="0"/>
                    <a:pt x="557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4" name="Google Shape;594;p38"/>
            <p:cNvSpPr/>
            <p:nvPr/>
          </p:nvSpPr>
          <p:spPr>
            <a:xfrm>
              <a:off x="5437867" y="1412221"/>
              <a:ext cx="2371725" cy="200025"/>
            </a:xfrm>
            <a:custGeom>
              <a:avLst/>
              <a:gdLst/>
              <a:ahLst/>
              <a:cxnLst/>
              <a:rect l="l" t="t" r="r" b="b"/>
              <a:pathLst>
                <a:path w="2371725" h="200025" extrusionOk="0">
                  <a:moveTo>
                    <a:pt x="2317718" y="0"/>
                  </a:moveTo>
                  <a:lnTo>
                    <a:pt x="55721" y="0"/>
                  </a:lnTo>
                  <a:cubicBezTo>
                    <a:pt x="24956" y="0"/>
                    <a:pt x="0" y="24955"/>
                    <a:pt x="0" y="55721"/>
                  </a:cubicBezTo>
                  <a:lnTo>
                    <a:pt x="0" y="209455"/>
                  </a:lnTo>
                  <a:lnTo>
                    <a:pt x="2373344" y="209455"/>
                  </a:lnTo>
                  <a:lnTo>
                    <a:pt x="2373344" y="55721"/>
                  </a:lnTo>
                  <a:cubicBezTo>
                    <a:pt x="2373344" y="24955"/>
                    <a:pt x="2348389" y="0"/>
                    <a:pt x="23176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5" name="Google Shape;595;p38"/>
            <p:cNvSpPr/>
            <p:nvPr/>
          </p:nvSpPr>
          <p:spPr>
            <a:xfrm>
              <a:off x="5741552" y="1768743"/>
              <a:ext cx="257175" cy="238125"/>
            </a:xfrm>
            <a:custGeom>
              <a:avLst/>
              <a:gdLst/>
              <a:ahLst/>
              <a:cxnLst/>
              <a:rect l="l" t="t" r="r" b="b"/>
              <a:pathLst>
                <a:path w="257175" h="238125" extrusionOk="0">
                  <a:moveTo>
                    <a:pt x="176280" y="198596"/>
                  </a:moveTo>
                  <a:lnTo>
                    <a:pt x="82839" y="198120"/>
                  </a:lnTo>
                  <a:cubicBezTo>
                    <a:pt x="79696" y="198120"/>
                    <a:pt x="76839" y="200025"/>
                    <a:pt x="75600" y="202978"/>
                  </a:cubicBezTo>
                  <a:lnTo>
                    <a:pt x="62456" y="235648"/>
                  </a:lnTo>
                  <a:cubicBezTo>
                    <a:pt x="61313" y="238601"/>
                    <a:pt x="58455" y="240506"/>
                    <a:pt x="55217" y="240506"/>
                  </a:cubicBezTo>
                  <a:lnTo>
                    <a:pt x="7687" y="240220"/>
                  </a:lnTo>
                  <a:cubicBezTo>
                    <a:pt x="2163" y="240220"/>
                    <a:pt x="-1552" y="234506"/>
                    <a:pt x="639" y="229362"/>
                  </a:cubicBezTo>
                  <a:lnTo>
                    <a:pt x="98460" y="4667"/>
                  </a:lnTo>
                  <a:cubicBezTo>
                    <a:pt x="99699" y="1810"/>
                    <a:pt x="102461" y="0"/>
                    <a:pt x="105604" y="0"/>
                  </a:cubicBezTo>
                  <a:lnTo>
                    <a:pt x="159897" y="286"/>
                  </a:lnTo>
                  <a:cubicBezTo>
                    <a:pt x="163040" y="286"/>
                    <a:pt x="165802" y="2191"/>
                    <a:pt x="167040" y="5048"/>
                  </a:cubicBezTo>
                  <a:lnTo>
                    <a:pt x="260290" y="230695"/>
                  </a:lnTo>
                  <a:cubicBezTo>
                    <a:pt x="262386" y="235839"/>
                    <a:pt x="258671" y="241459"/>
                    <a:pt x="253146" y="241364"/>
                  </a:cubicBezTo>
                  <a:lnTo>
                    <a:pt x="203140" y="241078"/>
                  </a:lnTo>
                  <a:cubicBezTo>
                    <a:pt x="199902" y="241078"/>
                    <a:pt x="197044" y="239077"/>
                    <a:pt x="195901" y="236125"/>
                  </a:cubicBezTo>
                  <a:lnTo>
                    <a:pt x="183423" y="203359"/>
                  </a:lnTo>
                  <a:cubicBezTo>
                    <a:pt x="182280" y="200406"/>
                    <a:pt x="179423" y="198406"/>
                    <a:pt x="176184" y="198406"/>
                  </a:cubicBezTo>
                  <a:close/>
                  <a:moveTo>
                    <a:pt x="159325" y="139922"/>
                  </a:moveTo>
                  <a:lnTo>
                    <a:pt x="137799" y="83153"/>
                  </a:lnTo>
                  <a:cubicBezTo>
                    <a:pt x="135322" y="76581"/>
                    <a:pt x="125988" y="76486"/>
                    <a:pt x="123321" y="83058"/>
                  </a:cubicBezTo>
                  <a:lnTo>
                    <a:pt x="100842" y="139636"/>
                  </a:lnTo>
                  <a:cubicBezTo>
                    <a:pt x="98841" y="144685"/>
                    <a:pt x="102556" y="150209"/>
                    <a:pt x="107985" y="150209"/>
                  </a:cubicBezTo>
                  <a:lnTo>
                    <a:pt x="151991" y="150400"/>
                  </a:lnTo>
                  <a:cubicBezTo>
                    <a:pt x="157420" y="150400"/>
                    <a:pt x="161230" y="144970"/>
                    <a:pt x="159230" y="13992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6" name="Google Shape;596;p38"/>
            <p:cNvSpPr/>
            <p:nvPr/>
          </p:nvSpPr>
          <p:spPr>
            <a:xfrm>
              <a:off x="6023845" y="1885424"/>
              <a:ext cx="85725" cy="38100"/>
            </a:xfrm>
            <a:custGeom>
              <a:avLst/>
              <a:gdLst/>
              <a:ahLst/>
              <a:cxnLst/>
              <a:rect l="l" t="t" r="r" b="b"/>
              <a:pathLst>
                <a:path w="85725" h="38100" extrusionOk="0">
                  <a:moveTo>
                    <a:pt x="91154" y="8192"/>
                  </a:moveTo>
                  <a:lnTo>
                    <a:pt x="91154" y="31814"/>
                  </a:lnTo>
                  <a:cubicBezTo>
                    <a:pt x="90964" y="36100"/>
                    <a:pt x="87535" y="39529"/>
                    <a:pt x="83248" y="39529"/>
                  </a:cubicBezTo>
                  <a:lnTo>
                    <a:pt x="7715" y="39148"/>
                  </a:lnTo>
                  <a:cubicBezTo>
                    <a:pt x="3429" y="39148"/>
                    <a:pt x="0" y="35624"/>
                    <a:pt x="0" y="31337"/>
                  </a:cubicBezTo>
                  <a:lnTo>
                    <a:pt x="0" y="7715"/>
                  </a:lnTo>
                  <a:cubicBezTo>
                    <a:pt x="190" y="3429"/>
                    <a:pt x="3619" y="0"/>
                    <a:pt x="7906" y="0"/>
                  </a:cubicBezTo>
                  <a:lnTo>
                    <a:pt x="83439" y="381"/>
                  </a:lnTo>
                  <a:cubicBezTo>
                    <a:pt x="87725" y="381"/>
                    <a:pt x="91154" y="3905"/>
                    <a:pt x="91154" y="8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7" name="Google Shape;597;p38"/>
            <p:cNvSpPr/>
            <p:nvPr/>
          </p:nvSpPr>
          <p:spPr>
            <a:xfrm>
              <a:off x="6142431" y="1770267"/>
              <a:ext cx="209550" cy="238125"/>
            </a:xfrm>
            <a:custGeom>
              <a:avLst/>
              <a:gdLst/>
              <a:ahLst/>
              <a:cxnLst/>
              <a:rect l="l" t="t" r="r" b="b"/>
              <a:pathLst>
                <a:path w="209550" h="238125" extrusionOk="0">
                  <a:moveTo>
                    <a:pt x="212408" y="8858"/>
                  </a:moveTo>
                  <a:lnTo>
                    <a:pt x="212217" y="39433"/>
                  </a:lnTo>
                  <a:cubicBezTo>
                    <a:pt x="212217" y="41243"/>
                    <a:pt x="211550" y="43053"/>
                    <a:pt x="210312" y="44482"/>
                  </a:cubicBezTo>
                  <a:lnTo>
                    <a:pt x="95345" y="177927"/>
                  </a:lnTo>
                  <a:cubicBezTo>
                    <a:pt x="91059" y="182975"/>
                    <a:pt x="94583" y="190691"/>
                    <a:pt x="101155" y="190691"/>
                  </a:cubicBezTo>
                  <a:lnTo>
                    <a:pt x="205740" y="191262"/>
                  </a:lnTo>
                  <a:cubicBezTo>
                    <a:pt x="210026" y="191262"/>
                    <a:pt x="213455" y="194786"/>
                    <a:pt x="213455" y="199072"/>
                  </a:cubicBezTo>
                  <a:lnTo>
                    <a:pt x="213265" y="234029"/>
                  </a:lnTo>
                  <a:cubicBezTo>
                    <a:pt x="213265" y="238316"/>
                    <a:pt x="209741" y="241745"/>
                    <a:pt x="205454" y="241745"/>
                  </a:cubicBezTo>
                  <a:lnTo>
                    <a:pt x="7715" y="240697"/>
                  </a:lnTo>
                  <a:cubicBezTo>
                    <a:pt x="3429" y="240697"/>
                    <a:pt x="0" y="237172"/>
                    <a:pt x="0" y="232886"/>
                  </a:cubicBezTo>
                  <a:lnTo>
                    <a:pt x="191" y="202597"/>
                  </a:lnTo>
                  <a:cubicBezTo>
                    <a:pt x="191" y="200787"/>
                    <a:pt x="857" y="198977"/>
                    <a:pt x="2096" y="197549"/>
                  </a:cubicBezTo>
                  <a:lnTo>
                    <a:pt x="117158" y="63722"/>
                  </a:lnTo>
                  <a:cubicBezTo>
                    <a:pt x="121444" y="58674"/>
                    <a:pt x="117920" y="50959"/>
                    <a:pt x="111347" y="50959"/>
                  </a:cubicBezTo>
                  <a:lnTo>
                    <a:pt x="13240" y="50483"/>
                  </a:lnTo>
                  <a:cubicBezTo>
                    <a:pt x="8954" y="50483"/>
                    <a:pt x="5525" y="46958"/>
                    <a:pt x="5525" y="42672"/>
                  </a:cubicBezTo>
                  <a:lnTo>
                    <a:pt x="5715" y="7715"/>
                  </a:lnTo>
                  <a:cubicBezTo>
                    <a:pt x="5715" y="3429"/>
                    <a:pt x="9239" y="0"/>
                    <a:pt x="13525" y="0"/>
                  </a:cubicBezTo>
                  <a:lnTo>
                    <a:pt x="204692" y="952"/>
                  </a:lnTo>
                  <a:cubicBezTo>
                    <a:pt x="208979" y="952"/>
                    <a:pt x="212408" y="4477"/>
                    <a:pt x="212408" y="876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98" name="Google Shape;598;p38"/>
            <p:cNvGrpSpPr/>
            <p:nvPr/>
          </p:nvGrpSpPr>
          <p:grpSpPr>
            <a:xfrm>
              <a:off x="5541022" y="1489184"/>
              <a:ext cx="239078" cy="38100"/>
              <a:chOff x="5541022" y="1489184"/>
              <a:chExt cx="239078" cy="38100"/>
            </a:xfrm>
          </p:grpSpPr>
          <p:sp>
            <p:nvSpPr>
              <p:cNvPr id="599" name="Google Shape;599;p38"/>
              <p:cNvSpPr/>
              <p:nvPr/>
            </p:nvSpPr>
            <p:spPr>
              <a:xfrm>
                <a:off x="5541022" y="1489184"/>
                <a:ext cx="38100" cy="38100"/>
              </a:xfrm>
              <a:custGeom>
                <a:avLst/>
                <a:gdLst/>
                <a:ahLst/>
                <a:cxnLst/>
                <a:rect l="l" t="t" r="r" b="b"/>
                <a:pathLst>
                  <a:path w="38100" h="38100" extrusionOk="0">
                    <a:moveTo>
                      <a:pt x="46101" y="23051"/>
                    </a:moveTo>
                    <a:cubicBezTo>
                      <a:pt x="46101" y="35814"/>
                      <a:pt x="35814" y="46101"/>
                      <a:pt x="23050" y="46101"/>
                    </a:cubicBezTo>
                    <a:cubicBezTo>
                      <a:pt x="10287" y="46101"/>
                      <a:pt x="0" y="35814"/>
                      <a:pt x="0" y="23051"/>
                    </a:cubicBezTo>
                    <a:cubicBezTo>
                      <a:pt x="0" y="10287"/>
                      <a:pt x="10287" y="0"/>
                      <a:pt x="23050" y="0"/>
                    </a:cubicBezTo>
                    <a:cubicBezTo>
                      <a:pt x="35814" y="0"/>
                      <a:pt x="46101" y="10287"/>
                      <a:pt x="46101" y="2305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0" name="Google Shape;600;p38"/>
              <p:cNvSpPr/>
              <p:nvPr/>
            </p:nvSpPr>
            <p:spPr>
              <a:xfrm>
                <a:off x="5640844" y="1489184"/>
                <a:ext cx="38100" cy="38100"/>
              </a:xfrm>
              <a:custGeom>
                <a:avLst/>
                <a:gdLst/>
                <a:ahLst/>
                <a:cxnLst/>
                <a:rect l="l" t="t" r="r" b="b"/>
                <a:pathLst>
                  <a:path w="38100" h="38100" extrusionOk="0">
                    <a:moveTo>
                      <a:pt x="46101" y="23051"/>
                    </a:moveTo>
                    <a:cubicBezTo>
                      <a:pt x="46101" y="35814"/>
                      <a:pt x="35814" y="46101"/>
                      <a:pt x="23050" y="46101"/>
                    </a:cubicBezTo>
                    <a:cubicBezTo>
                      <a:pt x="10287" y="46101"/>
                      <a:pt x="0" y="35814"/>
                      <a:pt x="0" y="23051"/>
                    </a:cubicBezTo>
                    <a:cubicBezTo>
                      <a:pt x="0" y="10287"/>
                      <a:pt x="10287" y="0"/>
                      <a:pt x="23050" y="0"/>
                    </a:cubicBezTo>
                    <a:cubicBezTo>
                      <a:pt x="35814" y="0"/>
                      <a:pt x="46101" y="10287"/>
                      <a:pt x="46101" y="2305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1" name="Google Shape;601;p38"/>
              <p:cNvSpPr/>
              <p:nvPr/>
            </p:nvSpPr>
            <p:spPr>
              <a:xfrm>
                <a:off x="5742000" y="1489184"/>
                <a:ext cx="38100" cy="38100"/>
              </a:xfrm>
              <a:custGeom>
                <a:avLst/>
                <a:gdLst/>
                <a:ahLst/>
                <a:cxnLst/>
                <a:rect l="l" t="t" r="r" b="b"/>
                <a:pathLst>
                  <a:path w="38100" h="38100" extrusionOk="0">
                    <a:moveTo>
                      <a:pt x="46101" y="23051"/>
                    </a:moveTo>
                    <a:cubicBezTo>
                      <a:pt x="46101" y="35814"/>
                      <a:pt x="35814" y="46101"/>
                      <a:pt x="23050" y="46101"/>
                    </a:cubicBezTo>
                    <a:cubicBezTo>
                      <a:pt x="10287" y="46101"/>
                      <a:pt x="0" y="35814"/>
                      <a:pt x="0" y="23051"/>
                    </a:cubicBezTo>
                    <a:cubicBezTo>
                      <a:pt x="0" y="10287"/>
                      <a:pt x="10287" y="0"/>
                      <a:pt x="23050" y="0"/>
                    </a:cubicBezTo>
                    <a:cubicBezTo>
                      <a:pt x="35814" y="0"/>
                      <a:pt x="46101" y="10287"/>
                      <a:pt x="46101" y="2305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602" name="Google Shape;602;p38"/>
            <p:cNvSpPr/>
            <p:nvPr/>
          </p:nvSpPr>
          <p:spPr>
            <a:xfrm>
              <a:off x="6621014" y="1950909"/>
              <a:ext cx="552450" cy="9600"/>
            </a:xfrm>
            <a:custGeom>
              <a:avLst/>
              <a:gdLst/>
              <a:ahLst/>
              <a:cxnLst/>
              <a:rect l="l" t="t" r="r" b="b"/>
              <a:pathLst>
                <a:path w="552450" h="120000" extrusionOk="0">
                  <a:moveTo>
                    <a:pt x="3572" y="45002"/>
                  </a:moveTo>
                  <a:lnTo>
                    <a:pt x="550212" y="4500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p38"/>
            <p:cNvSpPr/>
            <p:nvPr/>
          </p:nvSpPr>
          <p:spPr>
            <a:xfrm>
              <a:off x="5683373" y="2238087"/>
              <a:ext cx="1371600" cy="9600"/>
            </a:xfrm>
            <a:custGeom>
              <a:avLst/>
              <a:gdLst/>
              <a:ahLst/>
              <a:cxnLst/>
              <a:rect l="l" t="t" r="r" b="b"/>
              <a:pathLst>
                <a:path w="1371600" h="120000" extrusionOk="0">
                  <a:moveTo>
                    <a:pt x="3572" y="45002"/>
                  </a:moveTo>
                  <a:lnTo>
                    <a:pt x="1373457" y="4500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604;p38"/>
            <p:cNvSpPr/>
            <p:nvPr/>
          </p:nvSpPr>
          <p:spPr>
            <a:xfrm>
              <a:off x="5683373" y="2392773"/>
              <a:ext cx="1619250" cy="9600"/>
            </a:xfrm>
            <a:custGeom>
              <a:avLst/>
              <a:gdLst/>
              <a:ahLst/>
              <a:cxnLst/>
              <a:rect l="l" t="t" r="r" b="b"/>
              <a:pathLst>
                <a:path w="1619250" h="120000" extrusionOk="0">
                  <a:moveTo>
                    <a:pt x="3572" y="45002"/>
                  </a:moveTo>
                  <a:lnTo>
                    <a:pt x="1624632" y="4500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605;p38"/>
            <p:cNvSpPr/>
            <p:nvPr/>
          </p:nvSpPr>
          <p:spPr>
            <a:xfrm>
              <a:off x="5683373" y="2547364"/>
              <a:ext cx="1371600" cy="9600"/>
            </a:xfrm>
            <a:custGeom>
              <a:avLst/>
              <a:gdLst/>
              <a:ahLst/>
              <a:cxnLst/>
              <a:rect l="l" t="t" r="r" b="b"/>
              <a:pathLst>
                <a:path w="1371600" h="120000" extrusionOk="0">
                  <a:moveTo>
                    <a:pt x="3572" y="45002"/>
                  </a:moveTo>
                  <a:lnTo>
                    <a:pt x="1373457" y="4500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606;p38"/>
            <p:cNvSpPr/>
            <p:nvPr/>
          </p:nvSpPr>
          <p:spPr>
            <a:xfrm>
              <a:off x="6302070" y="1412221"/>
              <a:ext cx="1504950" cy="1514475"/>
            </a:xfrm>
            <a:custGeom>
              <a:avLst/>
              <a:gdLst/>
              <a:ahLst/>
              <a:cxnLst/>
              <a:rect l="l" t="t" r="r" b="b"/>
              <a:pathLst>
                <a:path w="1504950" h="1514475" extrusionOk="0">
                  <a:moveTo>
                    <a:pt x="95" y="1520381"/>
                  </a:moveTo>
                  <a:lnTo>
                    <a:pt x="1453420" y="1520381"/>
                  </a:lnTo>
                  <a:cubicBezTo>
                    <a:pt x="1484186" y="1520381"/>
                    <a:pt x="1509141" y="1495425"/>
                    <a:pt x="1509141" y="1464659"/>
                  </a:cubicBezTo>
                  <a:lnTo>
                    <a:pt x="1509141" y="55721"/>
                  </a:lnTo>
                  <a:cubicBezTo>
                    <a:pt x="1509141" y="24955"/>
                    <a:pt x="1484186" y="0"/>
                    <a:pt x="1453420" y="0"/>
                  </a:cubicBezTo>
                  <a:lnTo>
                    <a:pt x="1219772" y="0"/>
                  </a:lnTo>
                  <a:cubicBezTo>
                    <a:pt x="1250252" y="334328"/>
                    <a:pt x="1187101" y="1130332"/>
                    <a:pt x="0" y="1520381"/>
                  </a:cubicBezTo>
                  <a:close/>
                </a:path>
              </a:pathLst>
            </a:custGeom>
            <a:solidFill>
              <a:srgbClr val="000000">
                <a:alpha val="1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607;p38"/>
            <p:cNvSpPr/>
            <p:nvPr/>
          </p:nvSpPr>
          <p:spPr>
            <a:xfrm>
              <a:off x="5327826" y="3375080"/>
              <a:ext cx="171450" cy="419100"/>
            </a:xfrm>
            <a:custGeom>
              <a:avLst/>
              <a:gdLst/>
              <a:ahLst/>
              <a:cxnLst/>
              <a:rect l="l" t="t" r="r" b="b"/>
              <a:pathLst>
                <a:path w="171450" h="419100" extrusionOk="0">
                  <a:moveTo>
                    <a:pt x="156428" y="425163"/>
                  </a:moveTo>
                  <a:cubicBezTo>
                    <a:pt x="165667" y="432402"/>
                    <a:pt x="179097" y="425163"/>
                    <a:pt x="177859" y="413542"/>
                  </a:cubicBezTo>
                  <a:cubicBezTo>
                    <a:pt x="171191" y="350773"/>
                    <a:pt x="152713" y="203516"/>
                    <a:pt x="120709" y="139223"/>
                  </a:cubicBezTo>
                  <a:cubicBezTo>
                    <a:pt x="92705" y="82739"/>
                    <a:pt x="50129" y="31495"/>
                    <a:pt x="25649" y="4348"/>
                  </a:cubicBezTo>
                  <a:cubicBezTo>
                    <a:pt x="18029" y="-4129"/>
                    <a:pt x="3932" y="539"/>
                    <a:pt x="2789" y="11873"/>
                  </a:cubicBezTo>
                  <a:cubicBezTo>
                    <a:pt x="-4735" y="86740"/>
                    <a:pt x="-8926" y="296099"/>
                    <a:pt x="156428" y="42516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Google Shape;608;p38"/>
            <p:cNvSpPr/>
            <p:nvPr/>
          </p:nvSpPr>
          <p:spPr>
            <a:xfrm>
              <a:off x="5375335" y="3446246"/>
              <a:ext cx="152400" cy="466725"/>
            </a:xfrm>
            <a:custGeom>
              <a:avLst/>
              <a:gdLst/>
              <a:ahLst/>
              <a:cxnLst/>
              <a:rect l="l" t="t" r="r" b="b"/>
              <a:pathLst>
                <a:path w="152400" h="466725" extrusionOk="0">
                  <a:moveTo>
                    <a:pt x="3572" y="3572"/>
                  </a:moveTo>
                  <a:cubicBezTo>
                    <a:pt x="3572" y="3572"/>
                    <a:pt x="149685" y="382667"/>
                    <a:pt x="154353" y="468011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609;p38"/>
            <p:cNvSpPr/>
            <p:nvPr/>
          </p:nvSpPr>
          <p:spPr>
            <a:xfrm>
              <a:off x="5615410" y="3298946"/>
              <a:ext cx="228600" cy="476250"/>
            </a:xfrm>
            <a:custGeom>
              <a:avLst/>
              <a:gdLst/>
              <a:ahLst/>
              <a:cxnLst/>
              <a:rect l="l" t="t" r="r" b="b"/>
              <a:pathLst>
                <a:path w="228600" h="476250" extrusionOk="0">
                  <a:moveTo>
                    <a:pt x="20482" y="483485"/>
                  </a:moveTo>
                  <a:cubicBezTo>
                    <a:pt x="10861" y="489867"/>
                    <a:pt x="-1712" y="481485"/>
                    <a:pt x="193" y="470150"/>
                  </a:cubicBezTo>
                  <a:cubicBezTo>
                    <a:pt x="12100" y="401379"/>
                    <a:pt x="45247" y="227548"/>
                    <a:pt x="87919" y="154492"/>
                  </a:cubicBezTo>
                  <a:cubicBezTo>
                    <a:pt x="125733" y="89436"/>
                    <a:pt x="181168" y="32000"/>
                    <a:pt x="210696" y="3711"/>
                  </a:cubicBezTo>
                  <a:cubicBezTo>
                    <a:pt x="218887" y="-4195"/>
                    <a:pt x="232508" y="1329"/>
                    <a:pt x="232984" y="12760"/>
                  </a:cubicBezTo>
                  <a:cubicBezTo>
                    <a:pt x="236509" y="95913"/>
                    <a:pt x="228317" y="346135"/>
                    <a:pt x="20386" y="4834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610;p38"/>
            <p:cNvSpPr/>
            <p:nvPr/>
          </p:nvSpPr>
          <p:spPr>
            <a:xfrm>
              <a:off x="5575646" y="3380810"/>
              <a:ext cx="209550" cy="523875"/>
            </a:xfrm>
            <a:custGeom>
              <a:avLst/>
              <a:gdLst/>
              <a:ahLst/>
              <a:cxnLst/>
              <a:rect l="l" t="t" r="r" b="b"/>
              <a:pathLst>
                <a:path w="209550" h="523875" extrusionOk="0">
                  <a:moveTo>
                    <a:pt x="213122" y="3572"/>
                  </a:moveTo>
                  <a:cubicBezTo>
                    <a:pt x="213122" y="3572"/>
                    <a:pt x="15859" y="428006"/>
                    <a:pt x="3572" y="525732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611;p38"/>
            <p:cNvSpPr/>
            <p:nvPr/>
          </p:nvSpPr>
          <p:spPr>
            <a:xfrm>
              <a:off x="5541448" y="3112160"/>
              <a:ext cx="152400" cy="628650"/>
            </a:xfrm>
            <a:custGeom>
              <a:avLst/>
              <a:gdLst/>
              <a:ahLst/>
              <a:cxnLst/>
              <a:rect l="l" t="t" r="r" b="b"/>
              <a:pathLst>
                <a:path w="152400" h="628650" extrusionOk="0">
                  <a:moveTo>
                    <a:pt x="47295" y="632171"/>
                  </a:moveTo>
                  <a:cubicBezTo>
                    <a:pt x="40151" y="640648"/>
                    <a:pt x="26340" y="636934"/>
                    <a:pt x="24244" y="625980"/>
                  </a:cubicBezTo>
                  <a:cubicBezTo>
                    <a:pt x="13005" y="566258"/>
                    <a:pt x="-11284" y="413953"/>
                    <a:pt x="6051" y="294605"/>
                  </a:cubicBezTo>
                  <a:cubicBezTo>
                    <a:pt x="24530" y="167351"/>
                    <a:pt x="79108" y="52480"/>
                    <a:pt x="115684" y="5236"/>
                  </a:cubicBezTo>
                  <a:cubicBezTo>
                    <a:pt x="122733" y="-3813"/>
                    <a:pt x="137020" y="-575"/>
                    <a:pt x="139211" y="10665"/>
                  </a:cubicBezTo>
                  <a:cubicBezTo>
                    <a:pt x="156832" y="104676"/>
                    <a:pt x="206553" y="444433"/>
                    <a:pt x="47295" y="6321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p38"/>
            <p:cNvSpPr/>
            <p:nvPr/>
          </p:nvSpPr>
          <p:spPr>
            <a:xfrm>
              <a:off x="5541448" y="3112160"/>
              <a:ext cx="152400" cy="628650"/>
            </a:xfrm>
            <a:custGeom>
              <a:avLst/>
              <a:gdLst/>
              <a:ahLst/>
              <a:cxnLst/>
              <a:rect l="l" t="t" r="r" b="b"/>
              <a:pathLst>
                <a:path w="152400" h="628650" extrusionOk="0">
                  <a:moveTo>
                    <a:pt x="47295" y="632171"/>
                  </a:moveTo>
                  <a:cubicBezTo>
                    <a:pt x="40151" y="640648"/>
                    <a:pt x="26340" y="636934"/>
                    <a:pt x="24244" y="625980"/>
                  </a:cubicBezTo>
                  <a:cubicBezTo>
                    <a:pt x="13005" y="566258"/>
                    <a:pt x="-11284" y="413953"/>
                    <a:pt x="6051" y="294605"/>
                  </a:cubicBezTo>
                  <a:cubicBezTo>
                    <a:pt x="24530" y="167351"/>
                    <a:pt x="79108" y="52480"/>
                    <a:pt x="115684" y="5236"/>
                  </a:cubicBezTo>
                  <a:cubicBezTo>
                    <a:pt x="122733" y="-3813"/>
                    <a:pt x="137020" y="-575"/>
                    <a:pt x="139211" y="10665"/>
                  </a:cubicBezTo>
                  <a:cubicBezTo>
                    <a:pt x="156832" y="104676"/>
                    <a:pt x="206553" y="444433"/>
                    <a:pt x="47295" y="632171"/>
                  </a:cubicBezTo>
                  <a:close/>
                </a:path>
              </a:pathLst>
            </a:custGeom>
            <a:solidFill>
              <a:srgbClr val="F8F8F8">
                <a:alpha val="3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p38"/>
            <p:cNvSpPr/>
            <p:nvPr/>
          </p:nvSpPr>
          <p:spPr>
            <a:xfrm>
              <a:off x="5564173" y="3238124"/>
              <a:ext cx="76200" cy="638175"/>
            </a:xfrm>
            <a:custGeom>
              <a:avLst/>
              <a:gdLst/>
              <a:ahLst/>
              <a:cxnLst/>
              <a:rect l="l" t="t" r="r" b="b"/>
              <a:pathLst>
                <a:path w="76200" h="638175" extrusionOk="0">
                  <a:moveTo>
                    <a:pt x="75338" y="3572"/>
                  </a:moveTo>
                  <a:cubicBezTo>
                    <a:pt x="72671" y="10620"/>
                    <a:pt x="-7435" y="513445"/>
                    <a:pt x="4853" y="641557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Google Shape;614;p38"/>
            <p:cNvSpPr/>
            <p:nvPr/>
          </p:nvSpPr>
          <p:spPr>
            <a:xfrm>
              <a:off x="5415007" y="3866442"/>
              <a:ext cx="266700" cy="47625"/>
            </a:xfrm>
            <a:custGeom>
              <a:avLst/>
              <a:gdLst/>
              <a:ahLst/>
              <a:cxnLst/>
              <a:rect l="l" t="t" r="r" b="b"/>
              <a:pathLst>
                <a:path w="266700" h="47625" extrusionOk="0">
                  <a:moveTo>
                    <a:pt x="251936" y="0"/>
                  </a:moveTo>
                  <a:cubicBezTo>
                    <a:pt x="260406" y="0"/>
                    <a:pt x="267272" y="6866"/>
                    <a:pt x="267272" y="15335"/>
                  </a:cubicBezTo>
                  <a:lnTo>
                    <a:pt x="267272" y="37909"/>
                  </a:lnTo>
                  <a:cubicBezTo>
                    <a:pt x="267272" y="46379"/>
                    <a:pt x="260406" y="53244"/>
                    <a:pt x="251936" y="53244"/>
                  </a:cubicBezTo>
                  <a:lnTo>
                    <a:pt x="15335" y="53244"/>
                  </a:lnTo>
                  <a:cubicBezTo>
                    <a:pt x="6866" y="53244"/>
                    <a:pt x="0" y="46379"/>
                    <a:pt x="0" y="37909"/>
                  </a:cubicBezTo>
                  <a:lnTo>
                    <a:pt x="0" y="15335"/>
                  </a:lnTo>
                  <a:cubicBezTo>
                    <a:pt x="0" y="6866"/>
                    <a:pt x="6866" y="0"/>
                    <a:pt x="15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615;p38"/>
            <p:cNvSpPr/>
            <p:nvPr/>
          </p:nvSpPr>
          <p:spPr>
            <a:xfrm>
              <a:off x="5441391" y="3917115"/>
              <a:ext cx="209550" cy="171450"/>
            </a:xfrm>
            <a:custGeom>
              <a:avLst/>
              <a:gdLst/>
              <a:ahLst/>
              <a:cxnLst/>
              <a:rect l="l" t="t" r="r" b="b"/>
              <a:pathLst>
                <a:path w="209550" h="171450" extrusionOk="0">
                  <a:moveTo>
                    <a:pt x="15716" y="177832"/>
                  </a:moveTo>
                  <a:lnTo>
                    <a:pt x="202501" y="177451"/>
                  </a:lnTo>
                  <a:cubicBezTo>
                    <a:pt x="210979" y="177451"/>
                    <a:pt x="217837" y="170497"/>
                    <a:pt x="217837" y="162020"/>
                  </a:cubicBezTo>
                  <a:lnTo>
                    <a:pt x="217075" y="0"/>
                  </a:lnTo>
                  <a:lnTo>
                    <a:pt x="0" y="0"/>
                  </a:lnTo>
                  <a:lnTo>
                    <a:pt x="381" y="162592"/>
                  </a:lnTo>
                  <a:cubicBezTo>
                    <a:pt x="381" y="171069"/>
                    <a:pt x="7239" y="177927"/>
                    <a:pt x="15716" y="1778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616;p38"/>
            <p:cNvSpPr/>
            <p:nvPr/>
          </p:nvSpPr>
          <p:spPr>
            <a:xfrm>
              <a:off x="5458964" y="3916591"/>
              <a:ext cx="200025" cy="9600"/>
            </a:xfrm>
            <a:custGeom>
              <a:avLst/>
              <a:gdLst/>
              <a:ahLst/>
              <a:cxnLst/>
              <a:rect l="l" t="t" r="r" b="b"/>
              <a:pathLst>
                <a:path w="200025" h="120000" extrusionOk="0">
                  <a:moveTo>
                    <a:pt x="199025" y="45002"/>
                  </a:moveTo>
                  <a:lnTo>
                    <a:pt x="3572" y="45002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p38"/>
            <p:cNvSpPr/>
            <p:nvPr/>
          </p:nvSpPr>
          <p:spPr>
            <a:xfrm>
              <a:off x="5966980" y="2316335"/>
              <a:ext cx="266700" cy="457200"/>
            </a:xfrm>
            <a:custGeom>
              <a:avLst/>
              <a:gdLst/>
              <a:ahLst/>
              <a:cxnLst/>
              <a:rect l="l" t="t" r="r" b="b"/>
              <a:pathLst>
                <a:path w="266700" h="457200" extrusionOk="0">
                  <a:moveTo>
                    <a:pt x="26289" y="44196"/>
                  </a:moveTo>
                  <a:lnTo>
                    <a:pt x="0" y="186690"/>
                  </a:lnTo>
                  <a:cubicBezTo>
                    <a:pt x="0" y="186690"/>
                    <a:pt x="14192" y="206407"/>
                    <a:pt x="25432" y="239078"/>
                  </a:cubicBezTo>
                  <a:cubicBezTo>
                    <a:pt x="52768" y="318516"/>
                    <a:pt x="142018" y="390906"/>
                    <a:pt x="162877" y="457771"/>
                  </a:cubicBezTo>
                  <a:cubicBezTo>
                    <a:pt x="161544" y="453866"/>
                    <a:pt x="272129" y="382048"/>
                    <a:pt x="269843" y="309658"/>
                  </a:cubicBezTo>
                  <a:cubicBezTo>
                    <a:pt x="223933" y="188119"/>
                    <a:pt x="182118" y="77914"/>
                    <a:pt x="157543" y="51721"/>
                  </a:cubicBezTo>
                  <a:cubicBezTo>
                    <a:pt x="132969" y="25527"/>
                    <a:pt x="64770" y="0"/>
                    <a:pt x="64770" y="0"/>
                  </a:cubicBezTo>
                </a:path>
              </a:pathLst>
            </a:custGeom>
            <a:solidFill>
              <a:srgbClr val="6A31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Google Shape;618;p38"/>
            <p:cNvSpPr/>
            <p:nvPr/>
          </p:nvSpPr>
          <p:spPr>
            <a:xfrm>
              <a:off x="6056443" y="2267454"/>
              <a:ext cx="47625" cy="76200"/>
            </a:xfrm>
            <a:custGeom>
              <a:avLst/>
              <a:gdLst/>
              <a:ahLst/>
              <a:cxnLst/>
              <a:rect l="l" t="t" r="r" b="b"/>
              <a:pathLst>
                <a:path w="47625" h="76200" extrusionOk="0">
                  <a:moveTo>
                    <a:pt x="35934" y="0"/>
                  </a:moveTo>
                  <a:lnTo>
                    <a:pt x="54223" y="8559"/>
                  </a:lnTo>
                  <a:lnTo>
                    <a:pt x="18289" y="85339"/>
                  </a:lnTo>
                  <a:lnTo>
                    <a:pt x="0" y="7678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9" name="Google Shape;619;p38"/>
            <p:cNvSpPr/>
            <p:nvPr/>
          </p:nvSpPr>
          <p:spPr>
            <a:xfrm>
              <a:off x="5952625" y="2313410"/>
              <a:ext cx="152400" cy="219075"/>
            </a:xfrm>
            <a:custGeom>
              <a:avLst/>
              <a:gdLst/>
              <a:ahLst/>
              <a:cxnLst/>
              <a:rect l="l" t="t" r="r" b="b"/>
              <a:pathLst>
                <a:path w="152400" h="219075" extrusionOk="0">
                  <a:moveTo>
                    <a:pt x="25023" y="223524"/>
                  </a:moveTo>
                  <a:lnTo>
                    <a:pt x="25023" y="223524"/>
                  </a:lnTo>
                  <a:cubicBezTo>
                    <a:pt x="3306" y="213332"/>
                    <a:pt x="-6029" y="187520"/>
                    <a:pt x="4068" y="165803"/>
                  </a:cubicBezTo>
                  <a:lnTo>
                    <a:pt x="69981" y="25023"/>
                  </a:lnTo>
                  <a:cubicBezTo>
                    <a:pt x="80173" y="3306"/>
                    <a:pt x="105985" y="-6029"/>
                    <a:pt x="127702" y="4068"/>
                  </a:cubicBezTo>
                  <a:lnTo>
                    <a:pt x="127702" y="4068"/>
                  </a:lnTo>
                  <a:cubicBezTo>
                    <a:pt x="149419" y="14260"/>
                    <a:pt x="158754" y="40072"/>
                    <a:pt x="148657" y="61789"/>
                  </a:cubicBezTo>
                  <a:lnTo>
                    <a:pt x="82744" y="202569"/>
                  </a:lnTo>
                  <a:cubicBezTo>
                    <a:pt x="72553" y="224286"/>
                    <a:pt x="46740" y="233620"/>
                    <a:pt x="25023" y="2235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0" name="Google Shape;620;p38"/>
            <p:cNvSpPr/>
            <p:nvPr/>
          </p:nvSpPr>
          <p:spPr>
            <a:xfrm>
              <a:off x="5994677" y="1946458"/>
              <a:ext cx="352425" cy="352425"/>
            </a:xfrm>
            <a:custGeom>
              <a:avLst/>
              <a:gdLst/>
              <a:ahLst/>
              <a:cxnLst/>
              <a:rect l="l" t="t" r="r" b="b"/>
              <a:pathLst>
                <a:path w="352425" h="352425" extrusionOk="0">
                  <a:moveTo>
                    <a:pt x="251386" y="16690"/>
                  </a:moveTo>
                  <a:cubicBezTo>
                    <a:pt x="163089" y="-24648"/>
                    <a:pt x="58029" y="13452"/>
                    <a:pt x="16690" y="101748"/>
                  </a:cubicBezTo>
                  <a:cubicBezTo>
                    <a:pt x="-24649" y="190045"/>
                    <a:pt x="13451" y="295106"/>
                    <a:pt x="101748" y="336444"/>
                  </a:cubicBezTo>
                  <a:cubicBezTo>
                    <a:pt x="190045" y="377783"/>
                    <a:pt x="295106" y="339683"/>
                    <a:pt x="336444" y="251386"/>
                  </a:cubicBezTo>
                  <a:cubicBezTo>
                    <a:pt x="377783" y="163089"/>
                    <a:pt x="339683" y="58028"/>
                    <a:pt x="251386" y="16690"/>
                  </a:cubicBezTo>
                  <a:close/>
                  <a:moveTo>
                    <a:pt x="307012" y="238337"/>
                  </a:moveTo>
                  <a:cubicBezTo>
                    <a:pt x="273198" y="310536"/>
                    <a:pt x="187283" y="341683"/>
                    <a:pt x="115083" y="307869"/>
                  </a:cubicBezTo>
                  <a:cubicBezTo>
                    <a:pt x="42884" y="274056"/>
                    <a:pt x="11737" y="188140"/>
                    <a:pt x="45551" y="115940"/>
                  </a:cubicBezTo>
                  <a:cubicBezTo>
                    <a:pt x="79364" y="43741"/>
                    <a:pt x="165280" y="12594"/>
                    <a:pt x="237479" y="46408"/>
                  </a:cubicBezTo>
                  <a:cubicBezTo>
                    <a:pt x="309679" y="80222"/>
                    <a:pt x="340826" y="166137"/>
                    <a:pt x="307012" y="23833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1" name="Google Shape;621;p38"/>
            <p:cNvSpPr/>
            <p:nvPr/>
          </p:nvSpPr>
          <p:spPr>
            <a:xfrm>
              <a:off x="6009070" y="2311614"/>
              <a:ext cx="114300" cy="228600"/>
            </a:xfrm>
            <a:custGeom>
              <a:avLst/>
              <a:gdLst/>
              <a:ahLst/>
              <a:cxnLst/>
              <a:rect l="l" t="t" r="r" b="b"/>
              <a:pathLst>
                <a:path w="114300" h="228600" extrusionOk="0">
                  <a:moveTo>
                    <a:pt x="119645" y="58347"/>
                  </a:moveTo>
                  <a:cubicBezTo>
                    <a:pt x="95070" y="32153"/>
                    <a:pt x="26871" y="6626"/>
                    <a:pt x="26871" y="6626"/>
                  </a:cubicBezTo>
                  <a:lnTo>
                    <a:pt x="22680" y="4721"/>
                  </a:lnTo>
                  <a:cubicBezTo>
                    <a:pt x="-1228" y="-3661"/>
                    <a:pt x="-2752" y="36058"/>
                    <a:pt x="18394" y="50727"/>
                  </a:cubicBezTo>
                  <a:cubicBezTo>
                    <a:pt x="39539" y="65396"/>
                    <a:pt x="52779" y="67872"/>
                    <a:pt x="56113" y="77302"/>
                  </a:cubicBezTo>
                  <a:cubicBezTo>
                    <a:pt x="59447" y="86732"/>
                    <a:pt x="66305" y="116640"/>
                    <a:pt x="66305" y="116640"/>
                  </a:cubicBezTo>
                  <a:cubicBezTo>
                    <a:pt x="66305" y="116640"/>
                    <a:pt x="44969" y="176171"/>
                    <a:pt x="80402" y="232178"/>
                  </a:cubicBezTo>
                </a:path>
              </a:pathLst>
            </a:custGeom>
            <a:solidFill>
              <a:srgbClr val="6A3109"/>
            </a:solidFill>
            <a:ln w="95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2" name="Google Shape;622;p38"/>
            <p:cNvSpPr/>
            <p:nvPr/>
          </p:nvSpPr>
          <p:spPr>
            <a:xfrm>
              <a:off x="5918705" y="2441043"/>
              <a:ext cx="66675" cy="95250"/>
            </a:xfrm>
            <a:custGeom>
              <a:avLst/>
              <a:gdLst/>
              <a:ahLst/>
              <a:cxnLst/>
              <a:rect l="l" t="t" r="r" b="b"/>
              <a:pathLst>
                <a:path w="66675" h="95250" extrusionOk="0">
                  <a:moveTo>
                    <a:pt x="10652" y="7975"/>
                  </a:moveTo>
                  <a:cubicBezTo>
                    <a:pt x="39322" y="-16409"/>
                    <a:pt x="93043" y="67316"/>
                    <a:pt x="63325" y="91890"/>
                  </a:cubicBezTo>
                  <a:cubicBezTo>
                    <a:pt x="42084" y="109416"/>
                    <a:pt x="-16590" y="31216"/>
                    <a:pt x="10652" y="7975"/>
                  </a:cubicBezTo>
                  <a:close/>
                </a:path>
              </a:pathLst>
            </a:custGeom>
            <a:solidFill>
              <a:srgbClr val="6A31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3" name="Google Shape;623;p38"/>
            <p:cNvSpPr/>
            <p:nvPr/>
          </p:nvSpPr>
          <p:spPr>
            <a:xfrm>
              <a:off x="5939957" y="2391967"/>
              <a:ext cx="85725" cy="114300"/>
            </a:xfrm>
            <a:custGeom>
              <a:avLst/>
              <a:gdLst/>
              <a:ahLst/>
              <a:cxnLst/>
              <a:rect l="l" t="t" r="r" b="b"/>
              <a:pathLst>
                <a:path w="85725" h="114300" extrusionOk="0">
                  <a:moveTo>
                    <a:pt x="9688" y="7236"/>
                  </a:moveTo>
                  <a:cubicBezTo>
                    <a:pt x="38358" y="-17148"/>
                    <a:pt x="104748" y="87246"/>
                    <a:pt x="75030" y="111725"/>
                  </a:cubicBezTo>
                  <a:cubicBezTo>
                    <a:pt x="53789" y="129251"/>
                    <a:pt x="-17553" y="30382"/>
                    <a:pt x="9688" y="7236"/>
                  </a:cubicBezTo>
                  <a:close/>
                </a:path>
              </a:pathLst>
            </a:custGeom>
            <a:solidFill>
              <a:srgbClr val="6A31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4" name="Google Shape;624;p38"/>
            <p:cNvSpPr/>
            <p:nvPr/>
          </p:nvSpPr>
          <p:spPr>
            <a:xfrm>
              <a:off x="5964436" y="2356439"/>
              <a:ext cx="85725" cy="114300"/>
            </a:xfrm>
            <a:custGeom>
              <a:avLst/>
              <a:gdLst/>
              <a:ahLst/>
              <a:cxnLst/>
              <a:rect l="l" t="t" r="r" b="b"/>
              <a:pathLst>
                <a:path w="85725" h="114300" extrusionOk="0">
                  <a:moveTo>
                    <a:pt x="9688" y="7236"/>
                  </a:moveTo>
                  <a:cubicBezTo>
                    <a:pt x="38358" y="-17148"/>
                    <a:pt x="104748" y="87246"/>
                    <a:pt x="75030" y="111725"/>
                  </a:cubicBezTo>
                  <a:cubicBezTo>
                    <a:pt x="53789" y="129251"/>
                    <a:pt x="-17553" y="30382"/>
                    <a:pt x="9688" y="7236"/>
                  </a:cubicBezTo>
                  <a:close/>
                </a:path>
              </a:pathLst>
            </a:custGeom>
            <a:solidFill>
              <a:srgbClr val="6A31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5" name="Google Shape;625;p38"/>
            <p:cNvSpPr/>
            <p:nvPr/>
          </p:nvSpPr>
          <p:spPr>
            <a:xfrm>
              <a:off x="6074137" y="2602942"/>
              <a:ext cx="695325" cy="828675"/>
            </a:xfrm>
            <a:custGeom>
              <a:avLst/>
              <a:gdLst/>
              <a:ahLst/>
              <a:cxnLst/>
              <a:rect l="l" t="t" r="r" b="b"/>
              <a:pathLst>
                <a:path w="695325" h="828675" extrusionOk="0">
                  <a:moveTo>
                    <a:pt x="636842" y="535591"/>
                  </a:moveTo>
                  <a:cubicBezTo>
                    <a:pt x="493871" y="344519"/>
                    <a:pt x="312706" y="158020"/>
                    <a:pt x="287084" y="131921"/>
                  </a:cubicBezTo>
                  <a:cubicBezTo>
                    <a:pt x="261366" y="105823"/>
                    <a:pt x="234410" y="105728"/>
                    <a:pt x="234410" y="105728"/>
                  </a:cubicBezTo>
                  <a:lnTo>
                    <a:pt x="169831" y="0"/>
                  </a:lnTo>
                  <a:cubicBezTo>
                    <a:pt x="169831" y="0"/>
                    <a:pt x="107061" y="101251"/>
                    <a:pt x="0" y="158020"/>
                  </a:cubicBezTo>
                  <a:lnTo>
                    <a:pt x="58864" y="261652"/>
                  </a:lnTo>
                  <a:cubicBezTo>
                    <a:pt x="58864" y="261652"/>
                    <a:pt x="42481" y="275082"/>
                    <a:pt x="82391" y="351568"/>
                  </a:cubicBezTo>
                  <a:cubicBezTo>
                    <a:pt x="122301" y="428054"/>
                    <a:pt x="276320" y="720090"/>
                    <a:pt x="350996" y="776478"/>
                  </a:cubicBezTo>
                  <a:cubicBezTo>
                    <a:pt x="529495" y="911447"/>
                    <a:pt x="824960" y="786670"/>
                    <a:pt x="636937" y="5355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6" name="Google Shape;626;p38"/>
            <p:cNvSpPr/>
            <p:nvPr/>
          </p:nvSpPr>
          <p:spPr>
            <a:xfrm>
              <a:off x="6406080" y="2816874"/>
              <a:ext cx="1495425" cy="1247775"/>
            </a:xfrm>
            <a:custGeom>
              <a:avLst/>
              <a:gdLst/>
              <a:ahLst/>
              <a:cxnLst/>
              <a:rect l="l" t="t" r="r" b="b"/>
              <a:pathLst>
                <a:path w="1495425" h="1247775" extrusionOk="0">
                  <a:moveTo>
                    <a:pt x="1502095" y="348329"/>
                  </a:moveTo>
                  <a:cubicBezTo>
                    <a:pt x="1489998" y="546545"/>
                    <a:pt x="1448564" y="854678"/>
                    <a:pt x="1420370" y="1050893"/>
                  </a:cubicBezTo>
                  <a:cubicBezTo>
                    <a:pt x="1404368" y="1161479"/>
                    <a:pt x="1392557" y="1236631"/>
                    <a:pt x="1392557" y="1236631"/>
                  </a:cubicBezTo>
                  <a:cubicBezTo>
                    <a:pt x="1392557" y="1236631"/>
                    <a:pt x="911926" y="1255300"/>
                    <a:pt x="781338" y="1251966"/>
                  </a:cubicBezTo>
                  <a:cubicBezTo>
                    <a:pt x="650750" y="1248632"/>
                    <a:pt x="636463" y="1238726"/>
                    <a:pt x="636463" y="1186148"/>
                  </a:cubicBezTo>
                  <a:cubicBezTo>
                    <a:pt x="636463" y="1133570"/>
                    <a:pt x="638654" y="476060"/>
                    <a:pt x="638654" y="476060"/>
                  </a:cubicBezTo>
                  <a:cubicBezTo>
                    <a:pt x="638654" y="476060"/>
                    <a:pt x="209838" y="680085"/>
                    <a:pt x="117065" y="602932"/>
                  </a:cubicBezTo>
                  <a:cubicBezTo>
                    <a:pt x="24100" y="525589"/>
                    <a:pt x="-101153" y="210598"/>
                    <a:pt x="137543" y="262795"/>
                  </a:cubicBezTo>
                  <a:cubicBezTo>
                    <a:pt x="197551" y="275939"/>
                    <a:pt x="799245" y="20764"/>
                    <a:pt x="860205" y="34195"/>
                  </a:cubicBezTo>
                  <a:cubicBezTo>
                    <a:pt x="1041561" y="74295"/>
                    <a:pt x="957551" y="0"/>
                    <a:pt x="957551" y="0"/>
                  </a:cubicBezTo>
                  <a:cubicBezTo>
                    <a:pt x="1219107" y="37338"/>
                    <a:pt x="1285306" y="55626"/>
                    <a:pt x="1397225" y="129159"/>
                  </a:cubicBezTo>
                  <a:cubicBezTo>
                    <a:pt x="1413512" y="139827"/>
                    <a:pt x="1508477" y="243650"/>
                    <a:pt x="1502095" y="34832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7" name="Google Shape;627;p38"/>
            <p:cNvSpPr/>
            <p:nvPr/>
          </p:nvSpPr>
          <p:spPr>
            <a:xfrm>
              <a:off x="7215982" y="2816874"/>
              <a:ext cx="133350" cy="200025"/>
            </a:xfrm>
            <a:custGeom>
              <a:avLst/>
              <a:gdLst/>
              <a:ahLst/>
              <a:cxnLst/>
              <a:rect l="l" t="t" r="r" b="b"/>
              <a:pathLst>
                <a:path w="133350" h="200025" extrusionOk="0">
                  <a:moveTo>
                    <a:pt x="90118" y="0"/>
                  </a:moveTo>
                  <a:cubicBezTo>
                    <a:pt x="61162" y="5525"/>
                    <a:pt x="28872" y="15526"/>
                    <a:pt x="12679" y="42958"/>
                  </a:cubicBezTo>
                  <a:cubicBezTo>
                    <a:pt x="-3513" y="70390"/>
                    <a:pt x="-4180" y="186595"/>
                    <a:pt x="10584" y="199263"/>
                  </a:cubicBezTo>
                  <a:cubicBezTo>
                    <a:pt x="25348" y="211931"/>
                    <a:pt x="45160" y="151352"/>
                    <a:pt x="133552" y="121825"/>
                  </a:cubicBezTo>
                  <a:lnTo>
                    <a:pt x="9021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8" name="Google Shape;628;p38"/>
            <p:cNvSpPr/>
            <p:nvPr/>
          </p:nvSpPr>
          <p:spPr>
            <a:xfrm>
              <a:off x="7423734" y="2802205"/>
              <a:ext cx="142875" cy="228600"/>
            </a:xfrm>
            <a:custGeom>
              <a:avLst/>
              <a:gdLst/>
              <a:ahLst/>
              <a:cxnLst/>
              <a:rect l="l" t="t" r="r" b="b"/>
              <a:pathLst>
                <a:path w="142875" h="228600" extrusionOk="0">
                  <a:moveTo>
                    <a:pt x="0" y="142208"/>
                  </a:moveTo>
                  <a:lnTo>
                    <a:pt x="90202" y="0"/>
                  </a:lnTo>
                  <a:cubicBezTo>
                    <a:pt x="90202" y="0"/>
                    <a:pt x="138017" y="25337"/>
                    <a:pt x="145828" y="71152"/>
                  </a:cubicBezTo>
                  <a:cubicBezTo>
                    <a:pt x="153543" y="116967"/>
                    <a:pt x="132588" y="266986"/>
                    <a:pt x="94393" y="228886"/>
                  </a:cubicBezTo>
                  <a:cubicBezTo>
                    <a:pt x="67628" y="202216"/>
                    <a:pt x="73723" y="180308"/>
                    <a:pt x="0" y="1423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9" name="Google Shape;629;p38"/>
            <p:cNvSpPr/>
            <p:nvPr/>
          </p:nvSpPr>
          <p:spPr>
            <a:xfrm>
              <a:off x="7697149" y="3316793"/>
              <a:ext cx="76200" cy="419100"/>
            </a:xfrm>
            <a:custGeom>
              <a:avLst/>
              <a:gdLst/>
              <a:ahLst/>
              <a:cxnLst/>
              <a:rect l="l" t="t" r="r" b="b"/>
              <a:pathLst>
                <a:path w="76200" h="419100" extrusionOk="0">
                  <a:moveTo>
                    <a:pt x="79772" y="417624"/>
                  </a:moveTo>
                  <a:cubicBezTo>
                    <a:pt x="79391" y="416100"/>
                    <a:pt x="79010" y="414576"/>
                    <a:pt x="78629" y="412956"/>
                  </a:cubicBezTo>
                  <a:cubicBezTo>
                    <a:pt x="44244" y="274654"/>
                    <a:pt x="15573" y="129873"/>
                    <a:pt x="3572" y="3572"/>
                  </a:cubicBezTo>
                </a:path>
              </a:pathLst>
            </a:custGeom>
            <a:noFill/>
            <a:ln w="9525" cap="rnd" cmpd="sng">
              <a:solidFill>
                <a:srgbClr val="83ADD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0" name="Google Shape;630;p38"/>
            <p:cNvSpPr/>
            <p:nvPr/>
          </p:nvSpPr>
          <p:spPr>
            <a:xfrm>
              <a:off x="7606573" y="2935885"/>
              <a:ext cx="571500" cy="1095375"/>
            </a:xfrm>
            <a:custGeom>
              <a:avLst/>
              <a:gdLst/>
              <a:ahLst/>
              <a:cxnLst/>
              <a:rect l="l" t="t" r="r" b="b"/>
              <a:pathLst>
                <a:path w="571500" h="1095375" extrusionOk="0">
                  <a:moveTo>
                    <a:pt x="580208" y="943122"/>
                  </a:moveTo>
                  <a:lnTo>
                    <a:pt x="561825" y="937407"/>
                  </a:lnTo>
                  <a:cubicBezTo>
                    <a:pt x="563539" y="954361"/>
                    <a:pt x="564302" y="969696"/>
                    <a:pt x="564206" y="983031"/>
                  </a:cubicBezTo>
                  <a:cubicBezTo>
                    <a:pt x="564206" y="983793"/>
                    <a:pt x="564206" y="984555"/>
                    <a:pt x="564206" y="985317"/>
                  </a:cubicBezTo>
                  <a:cubicBezTo>
                    <a:pt x="564111" y="988365"/>
                    <a:pt x="577065" y="998367"/>
                    <a:pt x="576494" y="1001415"/>
                  </a:cubicBezTo>
                  <a:cubicBezTo>
                    <a:pt x="564111" y="1067137"/>
                    <a:pt x="439619" y="1131336"/>
                    <a:pt x="324938" y="1075424"/>
                  </a:cubicBezTo>
                  <a:cubicBezTo>
                    <a:pt x="315223" y="1070757"/>
                    <a:pt x="305603" y="1065137"/>
                    <a:pt x="295887" y="1058469"/>
                  </a:cubicBezTo>
                  <a:cubicBezTo>
                    <a:pt x="263312" y="1036181"/>
                    <a:pt x="230927" y="1002748"/>
                    <a:pt x="201304" y="955123"/>
                  </a:cubicBezTo>
                  <a:cubicBezTo>
                    <a:pt x="178634" y="918737"/>
                    <a:pt x="157489" y="874065"/>
                    <a:pt x="138724" y="819773"/>
                  </a:cubicBezTo>
                  <a:cubicBezTo>
                    <a:pt x="138248" y="818249"/>
                    <a:pt x="137677" y="816630"/>
                    <a:pt x="137105" y="815010"/>
                  </a:cubicBezTo>
                  <a:cubicBezTo>
                    <a:pt x="73097" y="625749"/>
                    <a:pt x="18233" y="423437"/>
                    <a:pt x="3755" y="267799"/>
                  </a:cubicBezTo>
                  <a:cubicBezTo>
                    <a:pt x="-13771" y="80157"/>
                    <a:pt x="27472" y="-39763"/>
                    <a:pt x="182159" y="12148"/>
                  </a:cubicBezTo>
                  <a:cubicBezTo>
                    <a:pt x="235689" y="30055"/>
                    <a:pt x="299316" y="130068"/>
                    <a:pt x="359228" y="261417"/>
                  </a:cubicBezTo>
                  <a:cubicBezTo>
                    <a:pt x="407520" y="367335"/>
                    <a:pt x="453526" y="493446"/>
                    <a:pt x="489530" y="613366"/>
                  </a:cubicBezTo>
                  <a:cubicBezTo>
                    <a:pt x="527154" y="738334"/>
                    <a:pt x="572493" y="862254"/>
                    <a:pt x="580304" y="9432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1" name="Google Shape;631;p38"/>
            <p:cNvSpPr/>
            <p:nvPr/>
          </p:nvSpPr>
          <p:spPr>
            <a:xfrm>
              <a:off x="7259693" y="2478791"/>
              <a:ext cx="276225" cy="476250"/>
            </a:xfrm>
            <a:custGeom>
              <a:avLst/>
              <a:gdLst/>
              <a:ahLst/>
              <a:cxnLst/>
              <a:rect l="l" t="t" r="r" b="b"/>
              <a:pathLst>
                <a:path w="276225" h="476250" extrusionOk="0">
                  <a:moveTo>
                    <a:pt x="279769" y="368183"/>
                  </a:moveTo>
                  <a:cubicBezTo>
                    <a:pt x="279769" y="368183"/>
                    <a:pt x="247003" y="461623"/>
                    <a:pt x="138037" y="474672"/>
                  </a:cubicBezTo>
                  <a:cubicBezTo>
                    <a:pt x="29262" y="487816"/>
                    <a:pt x="-5885" y="431429"/>
                    <a:pt x="782" y="386280"/>
                  </a:cubicBezTo>
                  <a:cubicBezTo>
                    <a:pt x="1258" y="383137"/>
                    <a:pt x="1734" y="379898"/>
                    <a:pt x="2306" y="376660"/>
                  </a:cubicBezTo>
                  <a:cubicBezTo>
                    <a:pt x="10307" y="326463"/>
                    <a:pt x="23070" y="271123"/>
                    <a:pt x="36882" y="171586"/>
                  </a:cubicBezTo>
                  <a:cubicBezTo>
                    <a:pt x="38977" y="155965"/>
                    <a:pt x="44216" y="139106"/>
                    <a:pt x="51645" y="122247"/>
                  </a:cubicBezTo>
                  <a:cubicBezTo>
                    <a:pt x="93936" y="24711"/>
                    <a:pt x="278531" y="-82826"/>
                    <a:pt x="268244" y="96625"/>
                  </a:cubicBezTo>
                  <a:cubicBezTo>
                    <a:pt x="262719" y="192256"/>
                    <a:pt x="279865" y="368183"/>
                    <a:pt x="279865" y="368183"/>
                  </a:cubicBezTo>
                  <a:close/>
                </a:path>
              </a:pathLst>
            </a:custGeom>
            <a:solidFill>
              <a:srgbClr val="6A31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2" name="Google Shape;632;p38"/>
            <p:cNvSpPr/>
            <p:nvPr/>
          </p:nvSpPr>
          <p:spPr>
            <a:xfrm>
              <a:off x="7261904" y="2601038"/>
              <a:ext cx="161925" cy="247650"/>
            </a:xfrm>
            <a:custGeom>
              <a:avLst/>
              <a:gdLst/>
              <a:ahLst/>
              <a:cxnLst/>
              <a:rect l="l" t="t" r="r" b="b"/>
              <a:pathLst>
                <a:path w="161925" h="247650" extrusionOk="0">
                  <a:moveTo>
                    <a:pt x="0" y="254413"/>
                  </a:moveTo>
                  <a:cubicBezTo>
                    <a:pt x="8001" y="204216"/>
                    <a:pt x="20765" y="148876"/>
                    <a:pt x="34576" y="49339"/>
                  </a:cubicBezTo>
                  <a:cubicBezTo>
                    <a:pt x="36671" y="33718"/>
                    <a:pt x="41910" y="16859"/>
                    <a:pt x="49340" y="0"/>
                  </a:cubicBezTo>
                  <a:cubicBezTo>
                    <a:pt x="103823" y="15621"/>
                    <a:pt x="169259" y="54197"/>
                    <a:pt x="162973" y="107442"/>
                  </a:cubicBezTo>
                  <a:cubicBezTo>
                    <a:pt x="153543" y="186880"/>
                    <a:pt x="117824" y="271653"/>
                    <a:pt x="95" y="254413"/>
                  </a:cubicBezTo>
                  <a:close/>
                </a:path>
              </a:pathLst>
            </a:custGeom>
            <a:solidFill>
              <a:srgbClr val="000000">
                <a:alpha val="15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3" name="Google Shape;633;p38"/>
            <p:cNvSpPr/>
            <p:nvPr/>
          </p:nvSpPr>
          <p:spPr>
            <a:xfrm>
              <a:off x="7178045" y="2160392"/>
              <a:ext cx="495300" cy="571500"/>
            </a:xfrm>
            <a:custGeom>
              <a:avLst/>
              <a:gdLst/>
              <a:ahLst/>
              <a:cxnLst/>
              <a:rect l="l" t="t" r="r" b="b"/>
              <a:pathLst>
                <a:path w="495300" h="571500" extrusionOk="0">
                  <a:moveTo>
                    <a:pt x="82716" y="564947"/>
                  </a:moveTo>
                  <a:cubicBezTo>
                    <a:pt x="182538" y="591903"/>
                    <a:pt x="337224" y="545040"/>
                    <a:pt x="437237" y="430264"/>
                  </a:cubicBezTo>
                  <a:cubicBezTo>
                    <a:pt x="546774" y="304534"/>
                    <a:pt x="482100" y="214046"/>
                    <a:pt x="473146" y="154324"/>
                  </a:cubicBezTo>
                  <a:cubicBezTo>
                    <a:pt x="464193" y="94603"/>
                    <a:pt x="409328" y="-40748"/>
                    <a:pt x="253309" y="11926"/>
                  </a:cubicBezTo>
                  <a:cubicBezTo>
                    <a:pt x="113768" y="58884"/>
                    <a:pt x="94622" y="10402"/>
                    <a:pt x="21566" y="257385"/>
                  </a:cubicBezTo>
                  <a:cubicBezTo>
                    <a:pt x="15279" y="278626"/>
                    <a:pt x="6326" y="345777"/>
                    <a:pt x="2039" y="395212"/>
                  </a:cubicBezTo>
                  <a:cubicBezTo>
                    <a:pt x="-8629" y="517798"/>
                    <a:pt x="23185" y="548945"/>
                    <a:pt x="82716" y="565042"/>
                  </a:cubicBezTo>
                  <a:close/>
                </a:path>
              </a:pathLst>
            </a:custGeom>
            <a:solidFill>
              <a:srgbClr val="6A31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4" name="Google Shape;634;p38"/>
            <p:cNvSpPr/>
            <p:nvPr/>
          </p:nvSpPr>
          <p:spPr>
            <a:xfrm>
              <a:off x="7267995" y="2371520"/>
              <a:ext cx="19050" cy="38100"/>
            </a:xfrm>
            <a:custGeom>
              <a:avLst/>
              <a:gdLst/>
              <a:ahLst/>
              <a:cxnLst/>
              <a:rect l="l" t="t" r="r" b="b"/>
              <a:pathLst>
                <a:path w="19050" h="38100" extrusionOk="0">
                  <a:moveTo>
                    <a:pt x="22389" y="21872"/>
                  </a:moveTo>
                  <a:cubicBezTo>
                    <a:pt x="20770" y="33017"/>
                    <a:pt x="14578" y="41399"/>
                    <a:pt x="8483" y="40542"/>
                  </a:cubicBezTo>
                  <a:cubicBezTo>
                    <a:pt x="2386" y="39684"/>
                    <a:pt x="-1233" y="29873"/>
                    <a:pt x="386" y="18729"/>
                  </a:cubicBezTo>
                  <a:cubicBezTo>
                    <a:pt x="2005" y="7585"/>
                    <a:pt x="8197" y="-797"/>
                    <a:pt x="14293" y="60"/>
                  </a:cubicBezTo>
                  <a:cubicBezTo>
                    <a:pt x="20389" y="918"/>
                    <a:pt x="24008" y="10728"/>
                    <a:pt x="22389" y="2187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5" name="Google Shape;635;p38"/>
            <p:cNvSpPr/>
            <p:nvPr/>
          </p:nvSpPr>
          <p:spPr>
            <a:xfrm>
              <a:off x="7261284" y="2424682"/>
              <a:ext cx="47625" cy="85725"/>
            </a:xfrm>
            <a:custGeom>
              <a:avLst/>
              <a:gdLst/>
              <a:ahLst/>
              <a:cxnLst/>
              <a:rect l="l" t="t" r="r" b="b"/>
              <a:pathLst>
                <a:path w="47625" h="85725" extrusionOk="0">
                  <a:moveTo>
                    <a:pt x="44816" y="3572"/>
                  </a:moveTo>
                  <a:cubicBezTo>
                    <a:pt x="44816" y="3572"/>
                    <a:pt x="3763" y="59960"/>
                    <a:pt x="3573" y="75295"/>
                  </a:cubicBezTo>
                  <a:cubicBezTo>
                    <a:pt x="3382" y="90630"/>
                    <a:pt x="41387" y="82153"/>
                    <a:pt x="41387" y="82153"/>
                  </a:cubicBezTo>
                </a:path>
              </a:pathLst>
            </a:custGeom>
            <a:noFill/>
            <a:ln w="95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6" name="Google Shape;636;p38"/>
            <p:cNvSpPr/>
            <p:nvPr/>
          </p:nvSpPr>
          <p:spPr>
            <a:xfrm>
              <a:off x="7298813" y="2543268"/>
              <a:ext cx="66675" cy="38100"/>
            </a:xfrm>
            <a:custGeom>
              <a:avLst/>
              <a:gdLst/>
              <a:ahLst/>
              <a:cxnLst/>
              <a:rect l="l" t="t" r="r" b="b"/>
              <a:pathLst>
                <a:path w="66675" h="38100" extrusionOk="0">
                  <a:moveTo>
                    <a:pt x="63961" y="3572"/>
                  </a:moveTo>
                  <a:cubicBezTo>
                    <a:pt x="63961" y="3572"/>
                    <a:pt x="49864" y="59579"/>
                    <a:pt x="3572" y="26622"/>
                  </a:cubicBezTo>
                </a:path>
              </a:pathLst>
            </a:custGeom>
            <a:noFill/>
            <a:ln w="95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7" name="Google Shape;637;p38"/>
            <p:cNvSpPr/>
            <p:nvPr/>
          </p:nvSpPr>
          <p:spPr>
            <a:xfrm>
              <a:off x="7256207" y="2319722"/>
              <a:ext cx="57150" cy="19050"/>
            </a:xfrm>
            <a:custGeom>
              <a:avLst/>
              <a:gdLst/>
              <a:ahLst/>
              <a:cxnLst/>
              <a:rect l="l" t="t" r="r" b="b"/>
              <a:pathLst>
                <a:path w="57150" h="19050" extrusionOk="0">
                  <a:moveTo>
                    <a:pt x="55417" y="22998"/>
                  </a:moveTo>
                  <a:cubicBezTo>
                    <a:pt x="55417" y="22998"/>
                    <a:pt x="61609" y="20997"/>
                    <a:pt x="54084" y="13758"/>
                  </a:cubicBezTo>
                  <a:cubicBezTo>
                    <a:pt x="46559" y="6519"/>
                    <a:pt x="24366" y="-6149"/>
                    <a:pt x="2935" y="3471"/>
                  </a:cubicBezTo>
                  <a:cubicBezTo>
                    <a:pt x="2935" y="3471"/>
                    <a:pt x="-4590" y="7186"/>
                    <a:pt x="4459" y="12329"/>
                  </a:cubicBezTo>
                  <a:cubicBezTo>
                    <a:pt x="9507" y="15187"/>
                    <a:pt x="37891" y="27284"/>
                    <a:pt x="55417" y="2299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8" name="Google Shape;638;p38"/>
            <p:cNvSpPr/>
            <p:nvPr/>
          </p:nvSpPr>
          <p:spPr>
            <a:xfrm>
              <a:off x="7365548" y="2350477"/>
              <a:ext cx="47625" cy="19050"/>
            </a:xfrm>
            <a:custGeom>
              <a:avLst/>
              <a:gdLst/>
              <a:ahLst/>
              <a:cxnLst/>
              <a:rect l="l" t="t" r="r" b="b"/>
              <a:pathLst>
                <a:path w="47625" h="19050" extrusionOk="0">
                  <a:moveTo>
                    <a:pt x="845" y="7958"/>
                  </a:moveTo>
                  <a:cubicBezTo>
                    <a:pt x="845" y="7958"/>
                    <a:pt x="-3346" y="3005"/>
                    <a:pt x="6941" y="815"/>
                  </a:cubicBezTo>
                  <a:cubicBezTo>
                    <a:pt x="17228" y="-1376"/>
                    <a:pt x="42660" y="-328"/>
                    <a:pt x="55804" y="19102"/>
                  </a:cubicBezTo>
                  <a:cubicBezTo>
                    <a:pt x="55804" y="19102"/>
                    <a:pt x="60186" y="26246"/>
                    <a:pt x="49803" y="25865"/>
                  </a:cubicBezTo>
                  <a:cubicBezTo>
                    <a:pt x="43993" y="25675"/>
                    <a:pt x="13513" y="20817"/>
                    <a:pt x="940" y="795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9" name="Google Shape;639;p38"/>
            <p:cNvSpPr/>
            <p:nvPr/>
          </p:nvSpPr>
          <p:spPr>
            <a:xfrm>
              <a:off x="7194277" y="2050686"/>
              <a:ext cx="581025" cy="542925"/>
            </a:xfrm>
            <a:custGeom>
              <a:avLst/>
              <a:gdLst/>
              <a:ahLst/>
              <a:cxnLst/>
              <a:rect l="l" t="t" r="r" b="b"/>
              <a:pathLst>
                <a:path w="581025" h="542925" extrusionOk="0">
                  <a:moveTo>
                    <a:pt x="25527" y="227264"/>
                  </a:moveTo>
                  <a:lnTo>
                    <a:pt x="17240" y="264411"/>
                  </a:lnTo>
                  <a:cubicBezTo>
                    <a:pt x="4477" y="303654"/>
                    <a:pt x="-7049" y="327657"/>
                    <a:pt x="5239" y="367091"/>
                  </a:cubicBezTo>
                  <a:cubicBezTo>
                    <a:pt x="5239" y="367091"/>
                    <a:pt x="34671" y="264221"/>
                    <a:pt x="68104" y="199832"/>
                  </a:cubicBezTo>
                  <a:cubicBezTo>
                    <a:pt x="202025" y="132490"/>
                    <a:pt x="209169" y="194974"/>
                    <a:pt x="273748" y="215167"/>
                  </a:cubicBezTo>
                  <a:cubicBezTo>
                    <a:pt x="301181" y="223739"/>
                    <a:pt x="337852" y="229359"/>
                    <a:pt x="385381" y="274031"/>
                  </a:cubicBezTo>
                  <a:cubicBezTo>
                    <a:pt x="385381" y="274031"/>
                    <a:pt x="368713" y="260792"/>
                    <a:pt x="357092" y="290033"/>
                  </a:cubicBezTo>
                  <a:cubicBezTo>
                    <a:pt x="324898" y="371282"/>
                    <a:pt x="341662" y="471961"/>
                    <a:pt x="379285" y="524539"/>
                  </a:cubicBezTo>
                  <a:cubicBezTo>
                    <a:pt x="383096" y="529873"/>
                    <a:pt x="382524" y="537302"/>
                    <a:pt x="387477" y="541017"/>
                  </a:cubicBezTo>
                  <a:cubicBezTo>
                    <a:pt x="404431" y="553781"/>
                    <a:pt x="416528" y="531968"/>
                    <a:pt x="431101" y="524158"/>
                  </a:cubicBezTo>
                  <a:cubicBezTo>
                    <a:pt x="441865" y="518348"/>
                    <a:pt x="458057" y="532730"/>
                    <a:pt x="471868" y="536636"/>
                  </a:cubicBezTo>
                  <a:cubicBezTo>
                    <a:pt x="486347" y="516157"/>
                    <a:pt x="582739" y="431480"/>
                    <a:pt x="585025" y="300416"/>
                  </a:cubicBezTo>
                  <a:cubicBezTo>
                    <a:pt x="586359" y="225644"/>
                    <a:pt x="580644" y="138110"/>
                    <a:pt x="526256" y="111535"/>
                  </a:cubicBezTo>
                  <a:cubicBezTo>
                    <a:pt x="476250" y="28953"/>
                    <a:pt x="397478" y="34954"/>
                    <a:pt x="370808" y="21047"/>
                  </a:cubicBezTo>
                  <a:cubicBezTo>
                    <a:pt x="329279" y="-574"/>
                    <a:pt x="264700" y="-3337"/>
                    <a:pt x="218027" y="2950"/>
                  </a:cubicBezTo>
                  <a:cubicBezTo>
                    <a:pt x="181927" y="7808"/>
                    <a:pt x="132874" y="16856"/>
                    <a:pt x="92297" y="63053"/>
                  </a:cubicBezTo>
                  <a:cubicBezTo>
                    <a:pt x="20002" y="145349"/>
                    <a:pt x="33528" y="187163"/>
                    <a:pt x="25527" y="22716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0" name="Google Shape;640;p38"/>
            <p:cNvSpPr/>
            <p:nvPr/>
          </p:nvSpPr>
          <p:spPr>
            <a:xfrm>
              <a:off x="7238750" y="2123474"/>
              <a:ext cx="428625" cy="238125"/>
            </a:xfrm>
            <a:custGeom>
              <a:avLst/>
              <a:gdLst/>
              <a:ahLst/>
              <a:cxnLst/>
              <a:rect l="l" t="t" r="r" b="b"/>
              <a:pathLst>
                <a:path w="428625" h="238125" extrusionOk="0">
                  <a:moveTo>
                    <a:pt x="294" y="65417"/>
                  </a:moveTo>
                  <a:cubicBezTo>
                    <a:pt x="294" y="65417"/>
                    <a:pt x="-5231" y="117519"/>
                    <a:pt x="31631" y="132854"/>
                  </a:cubicBezTo>
                  <a:cubicBezTo>
                    <a:pt x="68588" y="148189"/>
                    <a:pt x="117166" y="130092"/>
                    <a:pt x="117166" y="130092"/>
                  </a:cubicBezTo>
                  <a:cubicBezTo>
                    <a:pt x="117166" y="130092"/>
                    <a:pt x="256421" y="277825"/>
                    <a:pt x="402439" y="235153"/>
                  </a:cubicBezTo>
                  <a:cubicBezTo>
                    <a:pt x="519597" y="200863"/>
                    <a:pt x="276614" y="35985"/>
                    <a:pt x="276614" y="35985"/>
                  </a:cubicBezTo>
                  <a:lnTo>
                    <a:pt x="117737" y="2266"/>
                  </a:lnTo>
                  <a:cubicBezTo>
                    <a:pt x="68397" y="-8211"/>
                    <a:pt x="18772" y="18459"/>
                    <a:pt x="199" y="65322"/>
                  </a:cubicBezTo>
                  <a:lnTo>
                    <a:pt x="199" y="6532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1" name="Google Shape;641;p38"/>
            <p:cNvSpPr/>
            <p:nvPr/>
          </p:nvSpPr>
          <p:spPr>
            <a:xfrm>
              <a:off x="7548702" y="2475789"/>
              <a:ext cx="123825" cy="133350"/>
            </a:xfrm>
            <a:custGeom>
              <a:avLst/>
              <a:gdLst/>
              <a:ahLst/>
              <a:cxnLst/>
              <a:rect l="l" t="t" r="r" b="b"/>
              <a:pathLst>
                <a:path w="123825" h="133350" extrusionOk="0">
                  <a:moveTo>
                    <a:pt x="0" y="64574"/>
                  </a:moveTo>
                  <a:cubicBezTo>
                    <a:pt x="12954" y="1519"/>
                    <a:pt x="112681" y="-36105"/>
                    <a:pt x="130397" y="51525"/>
                  </a:cubicBezTo>
                  <a:cubicBezTo>
                    <a:pt x="145637" y="127439"/>
                    <a:pt x="74200" y="136774"/>
                    <a:pt x="36290" y="135821"/>
                  </a:cubicBezTo>
                  <a:lnTo>
                    <a:pt x="0" y="64574"/>
                  </a:lnTo>
                  <a:close/>
                </a:path>
              </a:pathLst>
            </a:custGeom>
            <a:solidFill>
              <a:srgbClr val="6A31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2" name="Google Shape;642;p38"/>
            <p:cNvSpPr/>
            <p:nvPr/>
          </p:nvSpPr>
          <p:spPr>
            <a:xfrm>
              <a:off x="7569133" y="2508514"/>
              <a:ext cx="85725" cy="47625"/>
            </a:xfrm>
            <a:custGeom>
              <a:avLst/>
              <a:gdLst/>
              <a:ahLst/>
              <a:cxnLst/>
              <a:rect l="l" t="t" r="r" b="b"/>
              <a:pathLst>
                <a:path w="85725" h="47625" extrusionOk="0">
                  <a:moveTo>
                    <a:pt x="3572" y="46327"/>
                  </a:moveTo>
                  <a:cubicBezTo>
                    <a:pt x="3572" y="46327"/>
                    <a:pt x="36529" y="-29682"/>
                    <a:pt x="89583" y="20991"/>
                  </a:cubicBezTo>
                </a:path>
              </a:pathLst>
            </a:custGeom>
            <a:noFill/>
            <a:ln w="95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3" name="Google Shape;643;p38"/>
            <p:cNvSpPr/>
            <p:nvPr/>
          </p:nvSpPr>
          <p:spPr>
            <a:xfrm>
              <a:off x="7617329" y="2506692"/>
              <a:ext cx="19050" cy="57150"/>
            </a:xfrm>
            <a:custGeom>
              <a:avLst/>
              <a:gdLst/>
              <a:ahLst/>
              <a:cxnLst/>
              <a:rect l="l" t="t" r="r" b="b"/>
              <a:pathLst>
                <a:path w="19050" h="57150" extrusionOk="0">
                  <a:moveTo>
                    <a:pt x="10716" y="55483"/>
                  </a:moveTo>
                  <a:cubicBezTo>
                    <a:pt x="10716" y="55483"/>
                    <a:pt x="27384" y="22050"/>
                    <a:pt x="3572" y="3572"/>
                  </a:cubicBezTo>
                </a:path>
              </a:pathLst>
            </a:custGeom>
            <a:noFill/>
            <a:ln w="95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4" name="Google Shape;644;p38"/>
            <p:cNvSpPr/>
            <p:nvPr/>
          </p:nvSpPr>
          <p:spPr>
            <a:xfrm>
              <a:off x="7361721" y="2398285"/>
              <a:ext cx="19050" cy="38100"/>
            </a:xfrm>
            <a:custGeom>
              <a:avLst/>
              <a:gdLst/>
              <a:ahLst/>
              <a:cxnLst/>
              <a:rect l="l" t="t" r="r" b="b"/>
              <a:pathLst>
                <a:path w="19050" h="38100" extrusionOk="0">
                  <a:moveTo>
                    <a:pt x="22389" y="21872"/>
                  </a:moveTo>
                  <a:cubicBezTo>
                    <a:pt x="20770" y="33017"/>
                    <a:pt x="14578" y="41399"/>
                    <a:pt x="8483" y="40542"/>
                  </a:cubicBezTo>
                  <a:cubicBezTo>
                    <a:pt x="2386" y="39684"/>
                    <a:pt x="-1233" y="29874"/>
                    <a:pt x="386" y="18729"/>
                  </a:cubicBezTo>
                  <a:cubicBezTo>
                    <a:pt x="2005" y="7585"/>
                    <a:pt x="8197" y="-797"/>
                    <a:pt x="14293" y="60"/>
                  </a:cubicBezTo>
                  <a:cubicBezTo>
                    <a:pt x="20389" y="918"/>
                    <a:pt x="24008" y="10728"/>
                    <a:pt x="22389" y="2187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5" name="Google Shape;645;p38"/>
            <p:cNvSpPr/>
            <p:nvPr/>
          </p:nvSpPr>
          <p:spPr>
            <a:xfrm>
              <a:off x="7044829" y="3254357"/>
              <a:ext cx="38100" cy="457200"/>
            </a:xfrm>
            <a:custGeom>
              <a:avLst/>
              <a:gdLst/>
              <a:ahLst/>
              <a:cxnLst/>
              <a:rect l="l" t="t" r="r" b="b"/>
              <a:pathLst>
                <a:path w="38100" h="457200" extrusionOk="0">
                  <a:moveTo>
                    <a:pt x="0" y="38576"/>
                  </a:moveTo>
                  <a:lnTo>
                    <a:pt x="43434" y="0"/>
                  </a:lnTo>
                  <a:lnTo>
                    <a:pt x="0" y="462725"/>
                  </a:lnTo>
                  <a:lnTo>
                    <a:pt x="0" y="38576"/>
                  </a:lnTo>
                  <a:close/>
                </a:path>
              </a:pathLst>
            </a:custGeom>
            <a:solidFill>
              <a:srgbClr val="000000">
                <a:alpha val="15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6" name="Google Shape;646;p38"/>
            <p:cNvSpPr/>
            <p:nvPr/>
          </p:nvSpPr>
          <p:spPr>
            <a:xfrm>
              <a:off x="7627188" y="3344559"/>
              <a:ext cx="114300" cy="447675"/>
            </a:xfrm>
            <a:custGeom>
              <a:avLst/>
              <a:gdLst/>
              <a:ahLst/>
              <a:cxnLst/>
              <a:rect l="l" t="t" r="r" b="b"/>
              <a:pathLst>
                <a:path w="114300" h="447675" extrusionOk="0">
                  <a:moveTo>
                    <a:pt x="0" y="0"/>
                  </a:moveTo>
                  <a:cubicBezTo>
                    <a:pt x="0" y="0"/>
                    <a:pt x="41624" y="375666"/>
                    <a:pt x="18574" y="449866"/>
                  </a:cubicBezTo>
                  <a:lnTo>
                    <a:pt x="120015" y="417005"/>
                  </a:lnTo>
                  <a:cubicBezTo>
                    <a:pt x="120015" y="417005"/>
                    <a:pt x="35147" y="251555"/>
                    <a:pt x="0" y="0"/>
                  </a:cubicBezTo>
                  <a:close/>
                </a:path>
              </a:pathLst>
            </a:custGeom>
            <a:solidFill>
              <a:srgbClr val="000000">
                <a:alpha val="15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7" name="Google Shape;647;p38"/>
            <p:cNvSpPr/>
            <p:nvPr/>
          </p:nvSpPr>
          <p:spPr>
            <a:xfrm>
              <a:off x="7014735" y="3834960"/>
              <a:ext cx="352425" cy="247650"/>
            </a:xfrm>
            <a:custGeom>
              <a:avLst/>
              <a:gdLst/>
              <a:ahLst/>
              <a:cxnLst/>
              <a:rect l="l" t="t" r="r" b="b"/>
              <a:pathLst>
                <a:path w="352425" h="247650" extrusionOk="0">
                  <a:moveTo>
                    <a:pt x="330799" y="52810"/>
                  </a:moveTo>
                  <a:cubicBezTo>
                    <a:pt x="318416" y="45476"/>
                    <a:pt x="190591" y="1375"/>
                    <a:pt x="169255" y="41"/>
                  </a:cubicBezTo>
                  <a:cubicBezTo>
                    <a:pt x="147919" y="-1292"/>
                    <a:pt x="102580" y="30045"/>
                    <a:pt x="102580" y="30045"/>
                  </a:cubicBezTo>
                  <a:cubicBezTo>
                    <a:pt x="102580" y="30045"/>
                    <a:pt x="12664" y="35379"/>
                    <a:pt x="2663" y="51381"/>
                  </a:cubicBezTo>
                  <a:cubicBezTo>
                    <a:pt x="-7339" y="67383"/>
                    <a:pt x="12950" y="90053"/>
                    <a:pt x="28475" y="98054"/>
                  </a:cubicBezTo>
                  <a:cubicBezTo>
                    <a:pt x="44001" y="106055"/>
                    <a:pt x="29333" y="122723"/>
                    <a:pt x="31333" y="136058"/>
                  </a:cubicBezTo>
                  <a:cubicBezTo>
                    <a:pt x="33333" y="149394"/>
                    <a:pt x="50002" y="158728"/>
                    <a:pt x="52002" y="168063"/>
                  </a:cubicBezTo>
                  <a:cubicBezTo>
                    <a:pt x="54002" y="177397"/>
                    <a:pt x="45335" y="202353"/>
                    <a:pt x="66004" y="208544"/>
                  </a:cubicBezTo>
                  <a:cubicBezTo>
                    <a:pt x="86673" y="214735"/>
                    <a:pt x="73338" y="227403"/>
                    <a:pt x="84006" y="245405"/>
                  </a:cubicBezTo>
                  <a:cubicBezTo>
                    <a:pt x="94674" y="263408"/>
                    <a:pt x="196592" y="257216"/>
                    <a:pt x="358517" y="225213"/>
                  </a:cubicBezTo>
                  <a:lnTo>
                    <a:pt x="330799" y="52905"/>
                  </a:lnTo>
                  <a:close/>
                </a:path>
              </a:pathLst>
            </a:custGeom>
            <a:solidFill>
              <a:srgbClr val="6A31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8" name="Google Shape;648;p38"/>
            <p:cNvSpPr/>
            <p:nvPr/>
          </p:nvSpPr>
          <p:spPr>
            <a:xfrm>
              <a:off x="7334580" y="3717375"/>
              <a:ext cx="847725" cy="352425"/>
            </a:xfrm>
            <a:custGeom>
              <a:avLst/>
              <a:gdLst/>
              <a:ahLst/>
              <a:cxnLst/>
              <a:rect l="l" t="t" r="r" b="b"/>
              <a:pathLst>
                <a:path w="847725" h="352425" extrusionOk="0">
                  <a:moveTo>
                    <a:pt x="850297" y="211352"/>
                  </a:moveTo>
                  <a:cubicBezTo>
                    <a:pt x="849725" y="214209"/>
                    <a:pt x="849059" y="217162"/>
                    <a:pt x="848392" y="219924"/>
                  </a:cubicBezTo>
                  <a:cubicBezTo>
                    <a:pt x="830294" y="291171"/>
                    <a:pt x="753999" y="337177"/>
                    <a:pt x="545021" y="351750"/>
                  </a:cubicBezTo>
                  <a:cubicBezTo>
                    <a:pt x="526828" y="353084"/>
                    <a:pt x="508730" y="354227"/>
                    <a:pt x="490823" y="355274"/>
                  </a:cubicBezTo>
                  <a:cubicBezTo>
                    <a:pt x="242888" y="370038"/>
                    <a:pt x="24670" y="351750"/>
                    <a:pt x="24670" y="351750"/>
                  </a:cubicBezTo>
                  <a:lnTo>
                    <a:pt x="0" y="158393"/>
                  </a:lnTo>
                  <a:cubicBezTo>
                    <a:pt x="112395" y="125055"/>
                    <a:pt x="292608" y="83812"/>
                    <a:pt x="442341" y="36949"/>
                  </a:cubicBezTo>
                  <a:cubicBezTo>
                    <a:pt x="501396" y="18471"/>
                    <a:pt x="556736" y="-2675"/>
                    <a:pt x="595789" y="278"/>
                  </a:cubicBezTo>
                  <a:cubicBezTo>
                    <a:pt x="643985" y="3897"/>
                    <a:pt x="689038" y="10089"/>
                    <a:pt x="727520" y="21899"/>
                  </a:cubicBezTo>
                  <a:cubicBezTo>
                    <a:pt x="739235" y="25424"/>
                    <a:pt x="750380" y="29519"/>
                    <a:pt x="760762" y="34187"/>
                  </a:cubicBezTo>
                  <a:cubicBezTo>
                    <a:pt x="811054" y="56666"/>
                    <a:pt x="844868" y="92861"/>
                    <a:pt x="851249" y="151344"/>
                  </a:cubicBezTo>
                  <a:cubicBezTo>
                    <a:pt x="851726" y="156202"/>
                    <a:pt x="852202" y="161060"/>
                    <a:pt x="852583" y="165727"/>
                  </a:cubicBezTo>
                  <a:lnTo>
                    <a:pt x="852583" y="165917"/>
                  </a:lnTo>
                  <a:cubicBezTo>
                    <a:pt x="853535" y="182015"/>
                    <a:pt x="852964" y="197159"/>
                    <a:pt x="850392" y="2113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9" name="Google Shape;649;p38"/>
            <p:cNvSpPr/>
            <p:nvPr/>
          </p:nvSpPr>
          <p:spPr>
            <a:xfrm>
              <a:off x="7113743" y="3856766"/>
              <a:ext cx="66675" cy="9525"/>
            </a:xfrm>
            <a:custGeom>
              <a:avLst/>
              <a:gdLst/>
              <a:ahLst/>
              <a:cxnLst/>
              <a:rect l="l" t="t" r="r" b="b"/>
              <a:pathLst>
                <a:path w="66675" h="9525" extrusionOk="0">
                  <a:moveTo>
                    <a:pt x="3572" y="8239"/>
                  </a:moveTo>
                  <a:cubicBezTo>
                    <a:pt x="36243" y="4906"/>
                    <a:pt x="65580" y="3572"/>
                    <a:pt x="65580" y="3572"/>
                  </a:cubicBezTo>
                </a:path>
              </a:pathLst>
            </a:custGeom>
            <a:noFill/>
            <a:ln w="95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0" name="Google Shape;650;p38"/>
            <p:cNvSpPr/>
            <p:nvPr/>
          </p:nvSpPr>
          <p:spPr>
            <a:xfrm>
              <a:off x="6186725" y="3448375"/>
              <a:ext cx="914400" cy="643414"/>
            </a:xfrm>
            <a:custGeom>
              <a:avLst/>
              <a:gdLst/>
              <a:ahLst/>
              <a:cxnLst/>
              <a:rect l="l" t="t" r="r" b="b"/>
              <a:pathLst>
                <a:path w="914400" h="666750" extrusionOk="0">
                  <a:moveTo>
                    <a:pt x="0" y="29147"/>
                  </a:moveTo>
                  <a:lnTo>
                    <a:pt x="56769" y="627031"/>
                  </a:lnTo>
                  <a:cubicBezTo>
                    <a:pt x="58103" y="641319"/>
                    <a:pt x="80582" y="653225"/>
                    <a:pt x="107156" y="653797"/>
                  </a:cubicBezTo>
                  <a:lnTo>
                    <a:pt x="867537" y="668656"/>
                  </a:lnTo>
                  <a:cubicBezTo>
                    <a:pt x="894683" y="669227"/>
                    <a:pt x="915734" y="657702"/>
                    <a:pt x="914400" y="643129"/>
                  </a:cubicBezTo>
                  <a:lnTo>
                    <a:pt x="858774" y="26861"/>
                  </a:lnTo>
                  <a:cubicBezTo>
                    <a:pt x="857441" y="12097"/>
                    <a:pt x="833628" y="-95"/>
                    <a:pt x="806196" y="1"/>
                  </a:cubicBezTo>
                  <a:lnTo>
                    <a:pt x="44767" y="3525"/>
                  </a:lnTo>
                  <a:cubicBezTo>
                    <a:pt x="18574" y="3620"/>
                    <a:pt x="-1238" y="14955"/>
                    <a:pt x="95" y="29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1" name="Google Shape;651;p38"/>
            <p:cNvSpPr/>
            <p:nvPr/>
          </p:nvSpPr>
          <p:spPr>
            <a:xfrm>
              <a:off x="6548626" y="3707392"/>
              <a:ext cx="142875" cy="142875"/>
            </a:xfrm>
            <a:custGeom>
              <a:avLst/>
              <a:gdLst/>
              <a:ahLst/>
              <a:cxnLst/>
              <a:rect l="l" t="t" r="r" b="b"/>
              <a:pathLst>
                <a:path w="142875" h="142875" extrusionOk="0">
                  <a:moveTo>
                    <a:pt x="146921" y="75413"/>
                  </a:moveTo>
                  <a:cubicBezTo>
                    <a:pt x="144921" y="112846"/>
                    <a:pt x="111202" y="141516"/>
                    <a:pt x="71579" y="139325"/>
                  </a:cubicBezTo>
                  <a:cubicBezTo>
                    <a:pt x="32050" y="137135"/>
                    <a:pt x="1665" y="105035"/>
                    <a:pt x="3665" y="67602"/>
                  </a:cubicBezTo>
                  <a:cubicBezTo>
                    <a:pt x="5666" y="30169"/>
                    <a:pt x="39384" y="1499"/>
                    <a:pt x="79008" y="3690"/>
                  </a:cubicBezTo>
                  <a:cubicBezTo>
                    <a:pt x="118537" y="5880"/>
                    <a:pt x="148921" y="37980"/>
                    <a:pt x="146921" y="75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2" name="Google Shape;652;p38"/>
            <p:cNvSpPr/>
            <p:nvPr/>
          </p:nvSpPr>
          <p:spPr>
            <a:xfrm>
              <a:off x="8282976" y="1861604"/>
              <a:ext cx="85725" cy="85725"/>
            </a:xfrm>
            <a:custGeom>
              <a:avLst/>
              <a:gdLst/>
              <a:ahLst/>
              <a:cxnLst/>
              <a:rect l="l" t="t" r="r" b="b"/>
              <a:pathLst>
                <a:path w="85725" h="85725" extrusionOk="0">
                  <a:moveTo>
                    <a:pt x="2412" y="45304"/>
                  </a:moveTo>
                  <a:cubicBezTo>
                    <a:pt x="13842" y="39018"/>
                    <a:pt x="37179" y="34541"/>
                    <a:pt x="35369" y="3394"/>
                  </a:cubicBezTo>
                  <a:cubicBezTo>
                    <a:pt x="35083" y="-702"/>
                    <a:pt x="41750" y="-1178"/>
                    <a:pt x="43751" y="2442"/>
                  </a:cubicBezTo>
                  <a:cubicBezTo>
                    <a:pt x="50228" y="14348"/>
                    <a:pt x="56609" y="36827"/>
                    <a:pt x="84423" y="41875"/>
                  </a:cubicBezTo>
                  <a:cubicBezTo>
                    <a:pt x="87851" y="42542"/>
                    <a:pt x="88614" y="48733"/>
                    <a:pt x="85184" y="49781"/>
                  </a:cubicBezTo>
                  <a:cubicBezTo>
                    <a:pt x="60515" y="57210"/>
                    <a:pt x="57276" y="71879"/>
                    <a:pt x="51085" y="89786"/>
                  </a:cubicBezTo>
                  <a:cubicBezTo>
                    <a:pt x="49751" y="93596"/>
                    <a:pt x="44703" y="94168"/>
                    <a:pt x="42703" y="90643"/>
                  </a:cubicBezTo>
                  <a:cubicBezTo>
                    <a:pt x="35845" y="77975"/>
                    <a:pt x="35464" y="60163"/>
                    <a:pt x="3270" y="53686"/>
                  </a:cubicBezTo>
                  <a:cubicBezTo>
                    <a:pt x="-731" y="52924"/>
                    <a:pt x="-1112" y="47304"/>
                    <a:pt x="2412" y="4530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3" name="Google Shape;653;p38"/>
            <p:cNvSpPr/>
            <p:nvPr/>
          </p:nvSpPr>
          <p:spPr>
            <a:xfrm>
              <a:off x="5047766" y="1909320"/>
              <a:ext cx="112728" cy="118991"/>
            </a:xfrm>
            <a:custGeom>
              <a:avLst/>
              <a:gdLst/>
              <a:ahLst/>
              <a:cxnLst/>
              <a:rect l="l" t="t" r="r" b="b"/>
              <a:pathLst>
                <a:path w="171450" h="180975" extrusionOk="0">
                  <a:moveTo>
                    <a:pt x="4777" y="90472"/>
                  </a:moveTo>
                  <a:cubicBezTo>
                    <a:pt x="27732" y="77995"/>
                    <a:pt x="74214" y="68946"/>
                    <a:pt x="70499" y="6843"/>
                  </a:cubicBezTo>
                  <a:cubicBezTo>
                    <a:pt x="70023" y="-1349"/>
                    <a:pt x="83358" y="-2396"/>
                    <a:pt x="87263" y="4843"/>
                  </a:cubicBezTo>
                  <a:cubicBezTo>
                    <a:pt x="100313" y="28655"/>
                    <a:pt x="112886" y="73613"/>
                    <a:pt x="168512" y="83710"/>
                  </a:cubicBezTo>
                  <a:cubicBezTo>
                    <a:pt x="175465" y="84948"/>
                    <a:pt x="176798" y="97426"/>
                    <a:pt x="170131" y="99426"/>
                  </a:cubicBezTo>
                  <a:cubicBezTo>
                    <a:pt x="120887" y="114285"/>
                    <a:pt x="114410" y="143622"/>
                    <a:pt x="102027" y="179341"/>
                  </a:cubicBezTo>
                  <a:cubicBezTo>
                    <a:pt x="99360" y="186961"/>
                    <a:pt x="89168" y="188104"/>
                    <a:pt x="85358" y="181055"/>
                  </a:cubicBezTo>
                  <a:cubicBezTo>
                    <a:pt x="71642" y="155814"/>
                    <a:pt x="70976" y="120190"/>
                    <a:pt x="6491" y="107141"/>
                  </a:cubicBezTo>
                  <a:cubicBezTo>
                    <a:pt x="-1414" y="105522"/>
                    <a:pt x="-2272" y="94282"/>
                    <a:pt x="4872" y="9047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4" name="Google Shape;654;p38"/>
            <p:cNvSpPr/>
            <p:nvPr/>
          </p:nvSpPr>
          <p:spPr>
            <a:xfrm>
              <a:off x="6464757" y="1028364"/>
              <a:ext cx="85725" cy="85725"/>
            </a:xfrm>
            <a:custGeom>
              <a:avLst/>
              <a:gdLst/>
              <a:ahLst/>
              <a:cxnLst/>
              <a:rect l="l" t="t" r="r" b="b"/>
              <a:pathLst>
                <a:path w="85725" h="85725" extrusionOk="0">
                  <a:moveTo>
                    <a:pt x="91630" y="45815"/>
                  </a:moveTo>
                  <a:cubicBezTo>
                    <a:pt x="91630" y="71152"/>
                    <a:pt x="71152" y="91630"/>
                    <a:pt x="45815" y="91630"/>
                  </a:cubicBezTo>
                  <a:cubicBezTo>
                    <a:pt x="20479" y="91630"/>
                    <a:pt x="0" y="71152"/>
                    <a:pt x="0" y="45815"/>
                  </a:cubicBezTo>
                  <a:cubicBezTo>
                    <a:pt x="0" y="20479"/>
                    <a:pt x="20479" y="0"/>
                    <a:pt x="45815" y="0"/>
                  </a:cubicBezTo>
                  <a:cubicBezTo>
                    <a:pt x="71152" y="0"/>
                    <a:pt x="91630" y="20479"/>
                    <a:pt x="91630" y="458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5" name="Google Shape;655;p38"/>
            <p:cNvSpPr/>
            <p:nvPr/>
          </p:nvSpPr>
          <p:spPr>
            <a:xfrm>
              <a:off x="5210409" y="2898122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45529" y="22765"/>
                  </a:moveTo>
                  <a:cubicBezTo>
                    <a:pt x="45529" y="35338"/>
                    <a:pt x="35338" y="45529"/>
                    <a:pt x="22765" y="45529"/>
                  </a:cubicBezTo>
                  <a:cubicBezTo>
                    <a:pt x="10192" y="45529"/>
                    <a:pt x="0" y="35338"/>
                    <a:pt x="0" y="22765"/>
                  </a:cubicBezTo>
                  <a:cubicBezTo>
                    <a:pt x="0" y="10192"/>
                    <a:pt x="10192" y="0"/>
                    <a:pt x="22765" y="0"/>
                  </a:cubicBezTo>
                  <a:cubicBezTo>
                    <a:pt x="35338" y="0"/>
                    <a:pt x="45529" y="10192"/>
                    <a:pt x="45529" y="2276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56" name="Google Shape;656;p38"/>
            <p:cNvGrpSpPr/>
            <p:nvPr/>
          </p:nvGrpSpPr>
          <p:grpSpPr>
            <a:xfrm>
              <a:off x="7914596" y="2078547"/>
              <a:ext cx="628650" cy="628650"/>
              <a:chOff x="7954521" y="2078547"/>
              <a:chExt cx="628650" cy="628650"/>
            </a:xfrm>
          </p:grpSpPr>
          <p:sp>
            <p:nvSpPr>
              <p:cNvPr id="657" name="Google Shape;657;p38"/>
              <p:cNvSpPr/>
              <p:nvPr/>
            </p:nvSpPr>
            <p:spPr>
              <a:xfrm>
                <a:off x="7954521" y="2078547"/>
                <a:ext cx="628650" cy="628650"/>
              </a:xfrm>
              <a:custGeom>
                <a:avLst/>
                <a:gdLst/>
                <a:ahLst/>
                <a:cxnLst/>
                <a:rect l="l" t="t" r="r" b="b"/>
                <a:pathLst>
                  <a:path w="628650" h="628650" extrusionOk="0">
                    <a:moveTo>
                      <a:pt x="476649" y="158883"/>
                    </a:moveTo>
                    <a:cubicBezTo>
                      <a:pt x="564398" y="246632"/>
                      <a:pt x="564398" y="388901"/>
                      <a:pt x="476649" y="476650"/>
                    </a:cubicBezTo>
                    <a:cubicBezTo>
                      <a:pt x="388901" y="564398"/>
                      <a:pt x="246632" y="564398"/>
                      <a:pt x="158883" y="476650"/>
                    </a:cubicBezTo>
                    <a:cubicBezTo>
                      <a:pt x="71134" y="388901"/>
                      <a:pt x="71134" y="246632"/>
                      <a:pt x="158883" y="158883"/>
                    </a:cubicBezTo>
                    <a:cubicBezTo>
                      <a:pt x="246632" y="71134"/>
                      <a:pt x="388901" y="71134"/>
                      <a:pt x="476649" y="15888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8" name="Google Shape;658;p38"/>
              <p:cNvSpPr/>
              <p:nvPr/>
            </p:nvSpPr>
            <p:spPr>
              <a:xfrm>
                <a:off x="7995579" y="2456162"/>
                <a:ext cx="142875" cy="123825"/>
              </a:xfrm>
              <a:custGeom>
                <a:avLst/>
                <a:gdLst/>
                <a:ahLst/>
                <a:cxnLst/>
                <a:rect l="l" t="t" r="r" b="b"/>
                <a:pathLst>
                  <a:path w="142875" h="123825" extrusionOk="0">
                    <a:moveTo>
                      <a:pt x="70616" y="0"/>
                    </a:moveTo>
                    <a:lnTo>
                      <a:pt x="1655" y="113538"/>
                    </a:lnTo>
                    <a:cubicBezTo>
                      <a:pt x="-3393" y="121825"/>
                      <a:pt x="3846" y="132207"/>
                      <a:pt x="13371" y="130302"/>
                    </a:cubicBezTo>
                    <a:lnTo>
                      <a:pt x="149103" y="102965"/>
                    </a:lnTo>
                    <a:lnTo>
                      <a:pt x="7052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659" name="Google Shape;659;p38"/>
              <p:cNvGrpSpPr/>
              <p:nvPr/>
            </p:nvGrpSpPr>
            <p:grpSpPr>
              <a:xfrm>
                <a:off x="8209736" y="2288046"/>
                <a:ext cx="123825" cy="213550"/>
                <a:chOff x="8209736" y="2288046"/>
                <a:chExt cx="123825" cy="213550"/>
              </a:xfrm>
            </p:grpSpPr>
            <p:sp>
              <p:nvSpPr>
                <p:cNvPr id="660" name="Google Shape;660;p38"/>
                <p:cNvSpPr/>
                <p:nvPr/>
              </p:nvSpPr>
              <p:spPr>
                <a:xfrm>
                  <a:off x="8209736" y="2288046"/>
                  <a:ext cx="123825" cy="161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25" h="161925" extrusionOk="0">
                      <a:moveTo>
                        <a:pt x="15812" y="63055"/>
                      </a:moveTo>
                      <a:lnTo>
                        <a:pt x="19431" y="63055"/>
                      </a:lnTo>
                      <a:cubicBezTo>
                        <a:pt x="26099" y="63055"/>
                        <a:pt x="32004" y="58960"/>
                        <a:pt x="34290" y="52768"/>
                      </a:cubicBezTo>
                      <a:cubicBezTo>
                        <a:pt x="37148" y="44577"/>
                        <a:pt x="44291" y="34480"/>
                        <a:pt x="61817" y="34195"/>
                      </a:cubicBezTo>
                      <a:cubicBezTo>
                        <a:pt x="77153" y="33909"/>
                        <a:pt x="85058" y="44005"/>
                        <a:pt x="88297" y="51625"/>
                      </a:cubicBezTo>
                      <a:cubicBezTo>
                        <a:pt x="92012" y="60579"/>
                        <a:pt x="90869" y="70675"/>
                        <a:pt x="85916" y="78962"/>
                      </a:cubicBezTo>
                      <a:cubicBezTo>
                        <a:pt x="81534" y="86201"/>
                        <a:pt x="73152" y="92869"/>
                        <a:pt x="59341" y="93917"/>
                      </a:cubicBezTo>
                      <a:cubicBezTo>
                        <a:pt x="51149" y="94488"/>
                        <a:pt x="44863" y="101441"/>
                        <a:pt x="44863" y="109633"/>
                      </a:cubicBezTo>
                      <a:lnTo>
                        <a:pt x="44863" y="153353"/>
                      </a:lnTo>
                      <a:cubicBezTo>
                        <a:pt x="44863" y="162116"/>
                        <a:pt x="51912" y="169164"/>
                        <a:pt x="60674" y="169164"/>
                      </a:cubicBezTo>
                      <a:lnTo>
                        <a:pt x="62389" y="169164"/>
                      </a:lnTo>
                      <a:cubicBezTo>
                        <a:pt x="71152" y="169164"/>
                        <a:pt x="78200" y="162116"/>
                        <a:pt x="78200" y="153353"/>
                      </a:cubicBezTo>
                      <a:lnTo>
                        <a:pt x="78200" y="126397"/>
                      </a:lnTo>
                      <a:cubicBezTo>
                        <a:pt x="78200" y="125349"/>
                        <a:pt x="78867" y="124396"/>
                        <a:pt x="79820" y="124111"/>
                      </a:cubicBezTo>
                      <a:cubicBezTo>
                        <a:pt x="88202" y="121349"/>
                        <a:pt x="125064" y="106680"/>
                        <a:pt x="125064" y="60865"/>
                      </a:cubicBezTo>
                      <a:cubicBezTo>
                        <a:pt x="125064" y="11430"/>
                        <a:pt x="80772" y="0"/>
                        <a:pt x="61817" y="0"/>
                      </a:cubicBezTo>
                      <a:cubicBezTo>
                        <a:pt x="49054" y="0"/>
                        <a:pt x="9430" y="2667"/>
                        <a:pt x="381" y="43720"/>
                      </a:cubicBezTo>
                      <a:cubicBezTo>
                        <a:pt x="-1810" y="53626"/>
                        <a:pt x="5715" y="63151"/>
                        <a:pt x="15907" y="6315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1" name="Google Shape;661;p38"/>
                <p:cNvSpPr/>
                <p:nvPr/>
              </p:nvSpPr>
              <p:spPr>
                <a:xfrm>
                  <a:off x="8254409" y="2473021"/>
                  <a:ext cx="28575" cy="2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75" h="28575" extrusionOk="0">
                      <a:moveTo>
                        <a:pt x="18097" y="31623"/>
                      </a:moveTo>
                      <a:lnTo>
                        <a:pt x="15812" y="31623"/>
                      </a:lnTo>
                      <a:cubicBezTo>
                        <a:pt x="7048" y="31623"/>
                        <a:pt x="0" y="24575"/>
                        <a:pt x="0" y="15812"/>
                      </a:cubicBezTo>
                      <a:lnTo>
                        <a:pt x="0" y="15812"/>
                      </a:lnTo>
                      <a:cubicBezTo>
                        <a:pt x="0" y="7049"/>
                        <a:pt x="7048" y="0"/>
                        <a:pt x="15812" y="0"/>
                      </a:cubicBezTo>
                      <a:lnTo>
                        <a:pt x="18097" y="0"/>
                      </a:lnTo>
                      <a:cubicBezTo>
                        <a:pt x="26861" y="0"/>
                        <a:pt x="33909" y="7049"/>
                        <a:pt x="33909" y="15812"/>
                      </a:cubicBezTo>
                      <a:lnTo>
                        <a:pt x="33909" y="15812"/>
                      </a:lnTo>
                      <a:cubicBezTo>
                        <a:pt x="33909" y="24575"/>
                        <a:pt x="26861" y="31623"/>
                        <a:pt x="18097" y="31623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662" name="Google Shape;662;p38"/>
            <p:cNvSpPr/>
            <p:nvPr/>
          </p:nvSpPr>
          <p:spPr>
            <a:xfrm>
              <a:off x="7578229" y="1162190"/>
              <a:ext cx="657225" cy="590550"/>
            </a:xfrm>
            <a:custGeom>
              <a:avLst/>
              <a:gdLst/>
              <a:ahLst/>
              <a:cxnLst/>
              <a:rect l="l" t="t" r="r" b="b"/>
              <a:pathLst>
                <a:path w="657225" h="590550" extrusionOk="0">
                  <a:moveTo>
                    <a:pt x="577882" y="0"/>
                  </a:moveTo>
                  <a:cubicBezTo>
                    <a:pt x="623490" y="0"/>
                    <a:pt x="660464" y="36973"/>
                    <a:pt x="660464" y="82582"/>
                  </a:cubicBezTo>
                  <a:lnTo>
                    <a:pt x="660464" y="512636"/>
                  </a:lnTo>
                  <a:cubicBezTo>
                    <a:pt x="660464" y="558244"/>
                    <a:pt x="623491" y="595217"/>
                    <a:pt x="577882" y="595217"/>
                  </a:cubicBezTo>
                  <a:lnTo>
                    <a:pt x="82582" y="595217"/>
                  </a:lnTo>
                  <a:cubicBezTo>
                    <a:pt x="36973" y="595217"/>
                    <a:pt x="0" y="558244"/>
                    <a:pt x="0" y="512636"/>
                  </a:cubicBezTo>
                  <a:lnTo>
                    <a:pt x="0" y="82582"/>
                  </a:lnTo>
                  <a:cubicBezTo>
                    <a:pt x="0" y="36973"/>
                    <a:pt x="36973" y="0"/>
                    <a:pt x="825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3" name="Google Shape;663;p38"/>
            <p:cNvSpPr/>
            <p:nvPr/>
          </p:nvSpPr>
          <p:spPr>
            <a:xfrm>
              <a:off x="7753606" y="1232771"/>
              <a:ext cx="314325" cy="419100"/>
            </a:xfrm>
            <a:custGeom>
              <a:avLst/>
              <a:gdLst/>
              <a:ahLst/>
              <a:cxnLst/>
              <a:rect l="l" t="t" r="r" b="b"/>
              <a:pathLst>
                <a:path w="314325" h="419100" extrusionOk="0">
                  <a:moveTo>
                    <a:pt x="242295" y="324612"/>
                  </a:moveTo>
                  <a:cubicBezTo>
                    <a:pt x="285443" y="273177"/>
                    <a:pt x="329448" y="234696"/>
                    <a:pt x="320304" y="146590"/>
                  </a:cubicBezTo>
                  <a:cubicBezTo>
                    <a:pt x="310017" y="48197"/>
                    <a:pt x="232103" y="6953"/>
                    <a:pt x="170285" y="572"/>
                  </a:cubicBezTo>
                  <a:cubicBezTo>
                    <a:pt x="166571" y="191"/>
                    <a:pt x="162856" y="0"/>
                    <a:pt x="159141" y="0"/>
                  </a:cubicBezTo>
                  <a:lnTo>
                    <a:pt x="159141" y="0"/>
                  </a:lnTo>
                  <a:cubicBezTo>
                    <a:pt x="154665" y="0"/>
                    <a:pt x="151617" y="95"/>
                    <a:pt x="147140" y="572"/>
                  </a:cubicBezTo>
                  <a:cubicBezTo>
                    <a:pt x="85418" y="7334"/>
                    <a:pt x="11409" y="48768"/>
                    <a:pt x="1217" y="146590"/>
                  </a:cubicBezTo>
                  <a:cubicBezTo>
                    <a:pt x="-7927" y="234696"/>
                    <a:pt x="36078" y="273272"/>
                    <a:pt x="79226" y="324612"/>
                  </a:cubicBezTo>
                  <a:cubicBezTo>
                    <a:pt x="118946" y="371951"/>
                    <a:pt x="114279" y="416243"/>
                    <a:pt x="113326" y="422815"/>
                  </a:cubicBezTo>
                  <a:cubicBezTo>
                    <a:pt x="116755" y="420529"/>
                    <a:pt x="145330" y="421291"/>
                    <a:pt x="157808" y="421672"/>
                  </a:cubicBezTo>
                  <a:lnTo>
                    <a:pt x="157808" y="421862"/>
                  </a:lnTo>
                  <a:cubicBezTo>
                    <a:pt x="157808" y="421862"/>
                    <a:pt x="158856" y="421862"/>
                    <a:pt x="160760" y="421767"/>
                  </a:cubicBezTo>
                  <a:cubicBezTo>
                    <a:pt x="162570" y="421767"/>
                    <a:pt x="163713" y="421862"/>
                    <a:pt x="163713" y="421862"/>
                  </a:cubicBezTo>
                  <a:lnTo>
                    <a:pt x="163713" y="421672"/>
                  </a:lnTo>
                  <a:cubicBezTo>
                    <a:pt x="176191" y="421291"/>
                    <a:pt x="204861" y="420624"/>
                    <a:pt x="208195" y="422815"/>
                  </a:cubicBezTo>
                  <a:cubicBezTo>
                    <a:pt x="207243" y="416147"/>
                    <a:pt x="202575" y="371951"/>
                    <a:pt x="242295" y="3246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4" name="Google Shape;664;p38"/>
            <p:cNvSpPr/>
            <p:nvPr/>
          </p:nvSpPr>
          <p:spPr>
            <a:xfrm>
              <a:off x="7833495" y="1446871"/>
              <a:ext cx="142875" cy="180975"/>
            </a:xfrm>
            <a:custGeom>
              <a:avLst/>
              <a:gdLst/>
              <a:ahLst/>
              <a:cxnLst/>
              <a:rect l="l" t="t" r="r" b="b"/>
              <a:pathLst>
                <a:path w="142875" h="180975" extrusionOk="0">
                  <a:moveTo>
                    <a:pt x="63822" y="182235"/>
                  </a:moveTo>
                  <a:lnTo>
                    <a:pt x="63822" y="75936"/>
                  </a:lnTo>
                  <a:cubicBezTo>
                    <a:pt x="63822" y="59077"/>
                    <a:pt x="58964" y="42408"/>
                    <a:pt x="49249" y="28597"/>
                  </a:cubicBezTo>
                  <a:cubicBezTo>
                    <a:pt x="41153" y="17167"/>
                    <a:pt x="29532" y="6023"/>
                    <a:pt x="14673" y="9071"/>
                  </a:cubicBezTo>
                  <a:cubicBezTo>
                    <a:pt x="-10949" y="14309"/>
                    <a:pt x="11911" y="48695"/>
                    <a:pt x="71347" y="48695"/>
                  </a:cubicBezTo>
                  <a:cubicBezTo>
                    <a:pt x="130783" y="48695"/>
                    <a:pt x="151547" y="19072"/>
                    <a:pt x="142499" y="7642"/>
                  </a:cubicBezTo>
                  <a:cubicBezTo>
                    <a:pt x="136784" y="403"/>
                    <a:pt x="96588" y="212"/>
                    <a:pt x="94588" y="56219"/>
                  </a:cubicBezTo>
                  <a:cubicBezTo>
                    <a:pt x="92492" y="112226"/>
                    <a:pt x="94588" y="183854"/>
                    <a:pt x="94588" y="183854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5" name="Google Shape;665;p38"/>
            <p:cNvSpPr/>
            <p:nvPr/>
          </p:nvSpPr>
          <p:spPr>
            <a:xfrm>
              <a:off x="7862551" y="1292874"/>
              <a:ext cx="209550" cy="361950"/>
            </a:xfrm>
            <a:custGeom>
              <a:avLst/>
              <a:gdLst/>
              <a:ahLst/>
              <a:cxnLst/>
              <a:rect l="l" t="t" r="r" b="b"/>
              <a:pathLst>
                <a:path w="209550" h="361950" extrusionOk="0">
                  <a:moveTo>
                    <a:pt x="176689" y="0"/>
                  </a:moveTo>
                  <a:cubicBezTo>
                    <a:pt x="161544" y="91535"/>
                    <a:pt x="118872" y="248031"/>
                    <a:pt x="0" y="318802"/>
                  </a:cubicBezTo>
                  <a:cubicBezTo>
                    <a:pt x="6763" y="341852"/>
                    <a:pt x="4953" y="358902"/>
                    <a:pt x="4381" y="362807"/>
                  </a:cubicBezTo>
                  <a:cubicBezTo>
                    <a:pt x="7810" y="360521"/>
                    <a:pt x="36385" y="361283"/>
                    <a:pt x="48863" y="361664"/>
                  </a:cubicBezTo>
                  <a:lnTo>
                    <a:pt x="48863" y="361855"/>
                  </a:lnTo>
                  <a:cubicBezTo>
                    <a:pt x="48863" y="361855"/>
                    <a:pt x="49911" y="361855"/>
                    <a:pt x="51816" y="361759"/>
                  </a:cubicBezTo>
                  <a:cubicBezTo>
                    <a:pt x="53626" y="361759"/>
                    <a:pt x="54769" y="361855"/>
                    <a:pt x="54769" y="361855"/>
                  </a:cubicBezTo>
                  <a:lnTo>
                    <a:pt x="54769" y="361664"/>
                  </a:lnTo>
                  <a:cubicBezTo>
                    <a:pt x="67246" y="361283"/>
                    <a:pt x="95917" y="360616"/>
                    <a:pt x="99250" y="362807"/>
                  </a:cubicBezTo>
                  <a:cubicBezTo>
                    <a:pt x="98298" y="356140"/>
                    <a:pt x="93631" y="311944"/>
                    <a:pt x="133350" y="264605"/>
                  </a:cubicBezTo>
                  <a:cubicBezTo>
                    <a:pt x="176498" y="213169"/>
                    <a:pt x="220504" y="174688"/>
                    <a:pt x="211359" y="86582"/>
                  </a:cubicBezTo>
                  <a:cubicBezTo>
                    <a:pt x="207550" y="50387"/>
                    <a:pt x="194596" y="21907"/>
                    <a:pt x="176689" y="95"/>
                  </a:cubicBezTo>
                  <a:close/>
                </a:path>
              </a:pathLst>
            </a:custGeom>
            <a:solidFill>
              <a:srgbClr val="000000">
                <a:alpha val="15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6" name="Google Shape;666;p38"/>
            <p:cNvSpPr/>
            <p:nvPr/>
          </p:nvSpPr>
          <p:spPr>
            <a:xfrm>
              <a:off x="7862455" y="1625392"/>
              <a:ext cx="95250" cy="19050"/>
            </a:xfrm>
            <a:custGeom>
              <a:avLst/>
              <a:gdLst/>
              <a:ahLst/>
              <a:cxnLst/>
              <a:rect l="l" t="t" r="r" b="b"/>
              <a:pathLst>
                <a:path w="95250" h="19050" extrusionOk="0">
                  <a:moveTo>
                    <a:pt x="94583" y="0"/>
                  </a:moveTo>
                  <a:cubicBezTo>
                    <a:pt x="99475" y="0"/>
                    <a:pt x="103441" y="3966"/>
                    <a:pt x="103441" y="8858"/>
                  </a:cubicBezTo>
                  <a:lnTo>
                    <a:pt x="103441" y="13240"/>
                  </a:lnTo>
                  <a:cubicBezTo>
                    <a:pt x="103441" y="18132"/>
                    <a:pt x="99475" y="22098"/>
                    <a:pt x="94583" y="22098"/>
                  </a:cubicBezTo>
                  <a:lnTo>
                    <a:pt x="8858" y="22098"/>
                  </a:lnTo>
                  <a:cubicBezTo>
                    <a:pt x="3966" y="22098"/>
                    <a:pt x="0" y="18132"/>
                    <a:pt x="0" y="13240"/>
                  </a:cubicBezTo>
                  <a:lnTo>
                    <a:pt x="0" y="8858"/>
                  </a:lnTo>
                  <a:cubicBezTo>
                    <a:pt x="0" y="3966"/>
                    <a:pt x="3966" y="0"/>
                    <a:pt x="88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7" name="Google Shape;667;p38"/>
            <p:cNvSpPr/>
            <p:nvPr/>
          </p:nvSpPr>
          <p:spPr>
            <a:xfrm>
              <a:off x="7862455" y="1646918"/>
              <a:ext cx="95250" cy="19050"/>
            </a:xfrm>
            <a:custGeom>
              <a:avLst/>
              <a:gdLst/>
              <a:ahLst/>
              <a:cxnLst/>
              <a:rect l="l" t="t" r="r" b="b"/>
              <a:pathLst>
                <a:path w="95250" h="19050" extrusionOk="0">
                  <a:moveTo>
                    <a:pt x="94583" y="0"/>
                  </a:moveTo>
                  <a:cubicBezTo>
                    <a:pt x="99475" y="0"/>
                    <a:pt x="103441" y="3966"/>
                    <a:pt x="103441" y="8858"/>
                  </a:cubicBezTo>
                  <a:lnTo>
                    <a:pt x="103441" y="13240"/>
                  </a:lnTo>
                  <a:cubicBezTo>
                    <a:pt x="103441" y="18132"/>
                    <a:pt x="99475" y="22098"/>
                    <a:pt x="94583" y="22098"/>
                  </a:cubicBezTo>
                  <a:lnTo>
                    <a:pt x="8858" y="22098"/>
                  </a:lnTo>
                  <a:cubicBezTo>
                    <a:pt x="3966" y="22098"/>
                    <a:pt x="0" y="18132"/>
                    <a:pt x="0" y="13240"/>
                  </a:cubicBezTo>
                  <a:lnTo>
                    <a:pt x="0" y="8858"/>
                  </a:lnTo>
                  <a:cubicBezTo>
                    <a:pt x="0" y="3966"/>
                    <a:pt x="3966" y="0"/>
                    <a:pt x="88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8" name="Google Shape;668;p38"/>
            <p:cNvSpPr/>
            <p:nvPr/>
          </p:nvSpPr>
          <p:spPr>
            <a:xfrm>
              <a:off x="7862455" y="1668159"/>
              <a:ext cx="95250" cy="19050"/>
            </a:xfrm>
            <a:custGeom>
              <a:avLst/>
              <a:gdLst/>
              <a:ahLst/>
              <a:cxnLst/>
              <a:rect l="l" t="t" r="r" b="b"/>
              <a:pathLst>
                <a:path w="95250" h="19050" extrusionOk="0">
                  <a:moveTo>
                    <a:pt x="94583" y="0"/>
                  </a:moveTo>
                  <a:cubicBezTo>
                    <a:pt x="99475" y="0"/>
                    <a:pt x="103441" y="3966"/>
                    <a:pt x="103441" y="8858"/>
                  </a:cubicBezTo>
                  <a:lnTo>
                    <a:pt x="103441" y="13240"/>
                  </a:lnTo>
                  <a:cubicBezTo>
                    <a:pt x="103441" y="18132"/>
                    <a:pt x="99475" y="22098"/>
                    <a:pt x="94583" y="22098"/>
                  </a:cubicBezTo>
                  <a:lnTo>
                    <a:pt x="8858" y="22098"/>
                  </a:lnTo>
                  <a:cubicBezTo>
                    <a:pt x="3966" y="22098"/>
                    <a:pt x="0" y="18132"/>
                    <a:pt x="0" y="13240"/>
                  </a:cubicBezTo>
                  <a:lnTo>
                    <a:pt x="0" y="8858"/>
                  </a:lnTo>
                  <a:cubicBezTo>
                    <a:pt x="0" y="3966"/>
                    <a:pt x="3966" y="0"/>
                    <a:pt x="88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9" name="Google Shape;669;p38"/>
            <p:cNvSpPr/>
            <p:nvPr/>
          </p:nvSpPr>
          <p:spPr>
            <a:xfrm>
              <a:off x="7867027" y="1642632"/>
              <a:ext cx="76200" cy="9600"/>
            </a:xfrm>
            <a:custGeom>
              <a:avLst/>
              <a:gdLst/>
              <a:ahLst/>
              <a:cxnLst/>
              <a:rect l="l" t="t" r="r" b="b"/>
              <a:pathLst>
                <a:path w="76200" h="120000" extrusionOk="0">
                  <a:moveTo>
                    <a:pt x="4286" y="53997"/>
                  </a:moveTo>
                  <a:lnTo>
                    <a:pt x="76867" y="53997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0" name="Google Shape;670;p38"/>
            <p:cNvSpPr/>
            <p:nvPr/>
          </p:nvSpPr>
          <p:spPr>
            <a:xfrm>
              <a:off x="7873409" y="1664729"/>
              <a:ext cx="85725" cy="9600"/>
            </a:xfrm>
            <a:custGeom>
              <a:avLst/>
              <a:gdLst/>
              <a:ahLst/>
              <a:cxnLst/>
              <a:rect l="l" t="t" r="r" b="b"/>
              <a:pathLst>
                <a:path w="85725" h="120000" extrusionOk="0">
                  <a:moveTo>
                    <a:pt x="4286" y="53997"/>
                  </a:moveTo>
                  <a:lnTo>
                    <a:pt x="85344" y="53997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71" name="Google Shape;671;p38"/>
            <p:cNvGrpSpPr/>
            <p:nvPr/>
          </p:nvGrpSpPr>
          <p:grpSpPr>
            <a:xfrm>
              <a:off x="4930565" y="2279855"/>
              <a:ext cx="600075" cy="390525"/>
              <a:chOff x="4930565" y="2279855"/>
              <a:chExt cx="600075" cy="390525"/>
            </a:xfrm>
          </p:grpSpPr>
          <p:sp>
            <p:nvSpPr>
              <p:cNvPr id="672" name="Google Shape;672;p38"/>
              <p:cNvSpPr/>
              <p:nvPr/>
            </p:nvSpPr>
            <p:spPr>
              <a:xfrm>
                <a:off x="4930565" y="2279855"/>
                <a:ext cx="600075" cy="390525"/>
              </a:xfrm>
              <a:custGeom>
                <a:avLst/>
                <a:gdLst/>
                <a:ahLst/>
                <a:cxnLst/>
                <a:rect l="l" t="t" r="r" b="b"/>
                <a:pathLst>
                  <a:path w="600075" h="390525" extrusionOk="0">
                    <a:moveTo>
                      <a:pt x="545116" y="0"/>
                    </a:moveTo>
                    <a:cubicBezTo>
                      <a:pt x="580677" y="0"/>
                      <a:pt x="609505" y="28828"/>
                      <a:pt x="609505" y="64389"/>
                    </a:cubicBezTo>
                    <a:lnTo>
                      <a:pt x="609505" y="327374"/>
                    </a:lnTo>
                    <a:cubicBezTo>
                      <a:pt x="609505" y="362935"/>
                      <a:pt x="580677" y="391763"/>
                      <a:pt x="545116" y="391763"/>
                    </a:cubicBezTo>
                    <a:lnTo>
                      <a:pt x="64389" y="391763"/>
                    </a:lnTo>
                    <a:cubicBezTo>
                      <a:pt x="28828" y="391763"/>
                      <a:pt x="0" y="362935"/>
                      <a:pt x="0" y="327374"/>
                    </a:cubicBezTo>
                    <a:lnTo>
                      <a:pt x="0" y="64389"/>
                    </a:lnTo>
                    <a:cubicBezTo>
                      <a:pt x="0" y="28828"/>
                      <a:pt x="28828" y="0"/>
                      <a:pt x="6438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3" name="Google Shape;673;p38"/>
              <p:cNvSpPr/>
              <p:nvPr/>
            </p:nvSpPr>
            <p:spPr>
              <a:xfrm>
                <a:off x="5086680" y="2369199"/>
                <a:ext cx="295275" cy="200025"/>
              </a:xfrm>
              <a:custGeom>
                <a:avLst/>
                <a:gdLst/>
                <a:ahLst/>
                <a:cxnLst/>
                <a:rect l="l" t="t" r="r" b="b"/>
                <a:pathLst>
                  <a:path w="295275" h="200025" extrusionOk="0">
                    <a:moveTo>
                      <a:pt x="14288" y="107061"/>
                    </a:moveTo>
                    <a:lnTo>
                      <a:pt x="78676" y="191071"/>
                    </a:lnTo>
                    <a:lnTo>
                      <a:pt x="283559" y="14288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674" name="Google Shape;674;p38"/>
            <p:cNvCxnSpPr/>
            <p:nvPr/>
          </p:nvCxnSpPr>
          <p:spPr>
            <a:xfrm rot="10800000" flipH="1">
              <a:off x="7335875" y="3752475"/>
              <a:ext cx="441600" cy="13260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75" name="Google Shape;675;p38"/>
            <p:cNvSpPr/>
            <p:nvPr/>
          </p:nvSpPr>
          <p:spPr>
            <a:xfrm>
              <a:off x="6241250" y="4024500"/>
              <a:ext cx="861450" cy="66225"/>
            </a:xfrm>
            <a:custGeom>
              <a:avLst/>
              <a:gdLst/>
              <a:ahLst/>
              <a:cxnLst/>
              <a:rect l="l" t="t" r="r" b="b"/>
              <a:pathLst>
                <a:path w="34458" h="2649" extrusionOk="0">
                  <a:moveTo>
                    <a:pt x="0" y="0"/>
                  </a:moveTo>
                  <a:lnTo>
                    <a:pt x="193" y="2649"/>
                  </a:lnTo>
                  <a:lnTo>
                    <a:pt x="34458" y="2593"/>
                  </a:lnTo>
                  <a:lnTo>
                    <a:pt x="34238" y="30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  <p:cxnSp>
          <p:nvCxnSpPr>
            <p:cNvPr id="676" name="Google Shape;676;p38"/>
            <p:cNvCxnSpPr/>
            <p:nvPr/>
          </p:nvCxnSpPr>
          <p:spPr>
            <a:xfrm>
              <a:off x="4987623" y="4088575"/>
              <a:ext cx="3197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677" name="Google Shape;677;p38"/>
          <p:cNvGrpSpPr/>
          <p:nvPr/>
        </p:nvGrpSpPr>
        <p:grpSpPr>
          <a:xfrm>
            <a:off x="11498107" y="4489423"/>
            <a:ext cx="256698" cy="40908"/>
            <a:chOff x="5541022" y="1489184"/>
            <a:chExt cx="239078" cy="38100"/>
          </a:xfrm>
        </p:grpSpPr>
        <p:sp>
          <p:nvSpPr>
            <p:cNvPr id="678" name="Google Shape;678;p38"/>
            <p:cNvSpPr/>
            <p:nvPr/>
          </p:nvSpPr>
          <p:spPr>
            <a:xfrm>
              <a:off x="5541022" y="1489184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46101" y="23051"/>
                  </a:moveTo>
                  <a:cubicBezTo>
                    <a:pt x="46101" y="35814"/>
                    <a:pt x="35814" y="46101"/>
                    <a:pt x="23050" y="46101"/>
                  </a:cubicBezTo>
                  <a:cubicBezTo>
                    <a:pt x="10287" y="46101"/>
                    <a:pt x="0" y="35814"/>
                    <a:pt x="0" y="23051"/>
                  </a:cubicBezTo>
                  <a:cubicBezTo>
                    <a:pt x="0" y="10287"/>
                    <a:pt x="10287" y="0"/>
                    <a:pt x="23050" y="0"/>
                  </a:cubicBezTo>
                  <a:cubicBezTo>
                    <a:pt x="35814" y="0"/>
                    <a:pt x="46101" y="10287"/>
                    <a:pt x="46101" y="230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9" name="Google Shape;679;p38"/>
            <p:cNvSpPr/>
            <p:nvPr/>
          </p:nvSpPr>
          <p:spPr>
            <a:xfrm>
              <a:off x="5640844" y="1489184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46101" y="23051"/>
                  </a:moveTo>
                  <a:cubicBezTo>
                    <a:pt x="46101" y="35814"/>
                    <a:pt x="35814" y="46101"/>
                    <a:pt x="23050" y="46101"/>
                  </a:cubicBezTo>
                  <a:cubicBezTo>
                    <a:pt x="10287" y="46101"/>
                    <a:pt x="0" y="35814"/>
                    <a:pt x="0" y="23051"/>
                  </a:cubicBezTo>
                  <a:cubicBezTo>
                    <a:pt x="0" y="10287"/>
                    <a:pt x="10287" y="0"/>
                    <a:pt x="23050" y="0"/>
                  </a:cubicBezTo>
                  <a:cubicBezTo>
                    <a:pt x="35814" y="0"/>
                    <a:pt x="46101" y="10287"/>
                    <a:pt x="46101" y="230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0" name="Google Shape;680;p38"/>
            <p:cNvSpPr/>
            <p:nvPr/>
          </p:nvSpPr>
          <p:spPr>
            <a:xfrm>
              <a:off x="5742000" y="1489184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46101" y="23051"/>
                  </a:moveTo>
                  <a:cubicBezTo>
                    <a:pt x="46101" y="35814"/>
                    <a:pt x="35814" y="46101"/>
                    <a:pt x="23050" y="46101"/>
                  </a:cubicBezTo>
                  <a:cubicBezTo>
                    <a:pt x="10287" y="46101"/>
                    <a:pt x="0" y="35814"/>
                    <a:pt x="0" y="23051"/>
                  </a:cubicBezTo>
                  <a:cubicBezTo>
                    <a:pt x="0" y="10287"/>
                    <a:pt x="10287" y="0"/>
                    <a:pt x="23050" y="0"/>
                  </a:cubicBezTo>
                  <a:cubicBezTo>
                    <a:pt x="35814" y="0"/>
                    <a:pt x="46101" y="10287"/>
                    <a:pt x="46101" y="230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873;p46">
            <a:extLst>
              <a:ext uri="{FF2B5EF4-FFF2-40B4-BE49-F238E27FC236}">
                <a16:creationId xmlns:a16="http://schemas.microsoft.com/office/drawing/2014/main" id="{83DAAE6E-8F4B-8D2B-C229-1489F5705666}"/>
              </a:ext>
            </a:extLst>
          </p:cNvPr>
          <p:cNvSpPr/>
          <p:nvPr/>
        </p:nvSpPr>
        <p:spPr>
          <a:xfrm>
            <a:off x="4332300" y="354575"/>
            <a:ext cx="479400" cy="54000"/>
          </a:xfrm>
          <a:prstGeom prst="rect">
            <a:avLst/>
          </a:prstGeom>
          <a:solidFill>
            <a:srgbClr val="F6B2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2" name="Google Shape;818;p46">
            <a:extLst>
              <a:ext uri="{FF2B5EF4-FFF2-40B4-BE49-F238E27FC236}">
                <a16:creationId xmlns:a16="http://schemas.microsoft.com/office/drawing/2014/main" id="{EF40B8A0-7647-3100-2CEC-9E2EA3A74FFC}"/>
              </a:ext>
            </a:extLst>
          </p:cNvPr>
          <p:cNvSpPr txBox="1">
            <a:spLocks/>
          </p:cNvSpPr>
          <p:nvPr/>
        </p:nvSpPr>
        <p:spPr>
          <a:xfrm>
            <a:off x="311700" y="452797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3440"/>
              </a:buClr>
              <a:buSzPts val="2800"/>
              <a:buFont typeface="Fjalla One"/>
              <a:buNone/>
              <a:tabLst/>
              <a:defRPr/>
            </a:pPr>
            <a:r>
              <a:rPr lang="en-IN" dirty="0">
                <a:solidFill>
                  <a:srgbClr val="103440"/>
                </a:solidFill>
              </a:rPr>
              <a:t>PROBLEMS IDENTIFIED</a:t>
            </a:r>
            <a:endParaRPr kumimoji="0" lang="en-IN" sz="2800" b="0" i="0" u="none" strike="noStrike" kern="0" cap="none" spc="0" normalizeH="0" baseline="0" noProof="0" dirty="0">
              <a:ln>
                <a:noFill/>
              </a:ln>
              <a:solidFill>
                <a:srgbClr val="103440"/>
              </a:solidFill>
              <a:effectLst/>
              <a:uLnTx/>
              <a:uFillTx/>
              <a:latin typeface="Fjalla One"/>
              <a:sym typeface="Fjalla One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A4DB64D-410E-69A4-D07F-D754DE447EE8}"/>
              </a:ext>
            </a:extLst>
          </p:cNvPr>
          <p:cNvSpPr txBox="1"/>
          <p:nvPr/>
        </p:nvSpPr>
        <p:spPr>
          <a:xfrm>
            <a:off x="708660" y="1554480"/>
            <a:ext cx="21640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endParaRPr lang="en-IN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F873C23-511C-8DC4-E791-960AEE8982DD}"/>
              </a:ext>
            </a:extLst>
          </p:cNvPr>
          <p:cNvSpPr txBox="1"/>
          <p:nvPr/>
        </p:nvSpPr>
        <p:spPr>
          <a:xfrm>
            <a:off x="1135380" y="1999050"/>
            <a:ext cx="687324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Nearly </a:t>
            </a:r>
            <a:r>
              <a:rPr lang="en-US" b="1" dirty="0"/>
              <a:t>50% of students in each section</a:t>
            </a:r>
            <a:r>
              <a:rPr lang="en-US" dirty="0"/>
              <a:t> struggle to maintain the minimum </a:t>
            </a:r>
            <a:r>
              <a:rPr lang="en-US" b="1" dirty="0"/>
              <a:t>75% attendance at least in 1 subject</a:t>
            </a:r>
            <a:r>
              <a:rPr lang="en-US" dirty="0"/>
              <a:t>, risking detention or exam ineligibility due to poor tracking and planning.</a:t>
            </a:r>
            <a:endParaRPr lang="en-IN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4297AAE-7A98-DE72-1699-6B1E969DC698}"/>
              </a:ext>
            </a:extLst>
          </p:cNvPr>
          <p:cNvSpPr txBox="1"/>
          <p:nvPr/>
        </p:nvSpPr>
        <p:spPr>
          <a:xfrm>
            <a:off x="861060" y="1668299"/>
            <a:ext cx="24155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1. Attendance Crisis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37AE4E8-43CD-C04F-D4DA-F8E2A5C01B3A}"/>
              </a:ext>
            </a:extLst>
          </p:cNvPr>
          <p:cNvSpPr txBox="1"/>
          <p:nvPr/>
        </p:nvSpPr>
        <p:spPr>
          <a:xfrm>
            <a:off x="971880" y="3714145"/>
            <a:ext cx="672084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Many students experience </a:t>
            </a:r>
            <a:r>
              <a:rPr lang="en-US" b="1" dirty="0"/>
              <a:t>low academic performance</a:t>
            </a:r>
            <a:r>
              <a:rPr lang="en-US" dirty="0"/>
              <a:t> because they lack a clear understanding of how to </a:t>
            </a:r>
            <a:r>
              <a:rPr lang="en-US" b="1" dirty="0"/>
              <a:t>distribute study time across subjects</a:t>
            </a:r>
            <a:r>
              <a:rPr lang="en-US" dirty="0"/>
              <a:t>, leading to unbalanced preparation and burnout.</a:t>
            </a:r>
            <a:endParaRPr lang="en-IN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7C553C5-E74B-A5F3-9C32-67A23A7A32A3}"/>
              </a:ext>
            </a:extLst>
          </p:cNvPr>
          <p:cNvSpPr txBox="1"/>
          <p:nvPr/>
        </p:nvSpPr>
        <p:spPr>
          <a:xfrm>
            <a:off x="861060" y="3360420"/>
            <a:ext cx="24155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2. Academic Imbalance</a:t>
            </a:r>
          </a:p>
        </p:txBody>
      </p:sp>
    </p:spTree>
    <p:extLst>
      <p:ext uri="{BB962C8B-B14F-4D97-AF65-F5344CB8AC3E}">
        <p14:creationId xmlns:p14="http://schemas.microsoft.com/office/powerpoint/2010/main" val="340093958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3E97B0-4956-1467-B411-1BC482E27C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873;p46">
            <a:extLst>
              <a:ext uri="{FF2B5EF4-FFF2-40B4-BE49-F238E27FC236}">
                <a16:creationId xmlns:a16="http://schemas.microsoft.com/office/drawing/2014/main" id="{B546C273-07A9-6A19-D15F-A501130D8BE6}"/>
              </a:ext>
            </a:extLst>
          </p:cNvPr>
          <p:cNvSpPr/>
          <p:nvPr/>
        </p:nvSpPr>
        <p:spPr>
          <a:xfrm>
            <a:off x="4332300" y="354575"/>
            <a:ext cx="479400" cy="54000"/>
          </a:xfrm>
          <a:prstGeom prst="rect">
            <a:avLst/>
          </a:prstGeom>
          <a:solidFill>
            <a:srgbClr val="F6B2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2" name="Google Shape;818;p46">
            <a:extLst>
              <a:ext uri="{FF2B5EF4-FFF2-40B4-BE49-F238E27FC236}">
                <a16:creationId xmlns:a16="http://schemas.microsoft.com/office/drawing/2014/main" id="{AE1D3A5D-1FCD-3BE2-8E7A-81676C81C48B}"/>
              </a:ext>
            </a:extLst>
          </p:cNvPr>
          <p:cNvSpPr txBox="1">
            <a:spLocks/>
          </p:cNvSpPr>
          <p:nvPr/>
        </p:nvSpPr>
        <p:spPr>
          <a:xfrm>
            <a:off x="311700" y="452797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3440"/>
              </a:buClr>
              <a:buSzPts val="2800"/>
              <a:buFont typeface="Fjalla One"/>
              <a:buNone/>
              <a:tabLst/>
              <a:defRPr/>
            </a:pPr>
            <a:r>
              <a:rPr lang="en-IN" dirty="0">
                <a:solidFill>
                  <a:srgbClr val="103440"/>
                </a:solidFill>
              </a:rPr>
              <a:t>PROBLEMS IDENTIFIED</a:t>
            </a:r>
            <a:endParaRPr kumimoji="0" lang="en-IN" sz="2800" b="0" i="0" u="none" strike="noStrike" kern="0" cap="none" spc="0" normalizeH="0" baseline="0" noProof="0" dirty="0">
              <a:ln>
                <a:noFill/>
              </a:ln>
              <a:solidFill>
                <a:srgbClr val="103440"/>
              </a:solidFill>
              <a:effectLst/>
              <a:uLnTx/>
              <a:uFillTx/>
              <a:latin typeface="Fjalla One"/>
              <a:sym typeface="Fjalla One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BA06A27-9E15-78C6-16CF-6E2AEC340693}"/>
              </a:ext>
            </a:extLst>
          </p:cNvPr>
          <p:cNvSpPr txBox="1"/>
          <p:nvPr/>
        </p:nvSpPr>
        <p:spPr>
          <a:xfrm>
            <a:off x="708660" y="1554480"/>
            <a:ext cx="3200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3. Scattered Academic Resources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FEF694E-C0C4-A698-71F9-12FE8B6ABAE2}"/>
              </a:ext>
            </a:extLst>
          </p:cNvPr>
          <p:cNvSpPr txBox="1"/>
          <p:nvPr/>
        </p:nvSpPr>
        <p:spPr>
          <a:xfrm>
            <a:off x="1135380" y="1999050"/>
            <a:ext cx="687324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There is </a:t>
            </a:r>
            <a:r>
              <a:rPr lang="en-US" b="1" dirty="0"/>
              <a:t>no centralized platform</a:t>
            </a:r>
            <a:r>
              <a:rPr lang="en-US" dirty="0"/>
              <a:t> in the college where students can reliably access essential materials like </a:t>
            </a:r>
            <a:r>
              <a:rPr lang="en-US" b="1" dirty="0"/>
              <a:t>previous year questions, textbooks, and faculty-recommended resources</a:t>
            </a:r>
            <a:r>
              <a:rPr lang="en-US" dirty="0"/>
              <a:t> — resulting in wasted time and missed opportunities to prepare better.</a:t>
            </a:r>
            <a:endParaRPr lang="en-IN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9CA7C87-1AB7-493A-EF13-E4EA94269EAA}"/>
              </a:ext>
            </a:extLst>
          </p:cNvPr>
          <p:cNvSpPr txBox="1"/>
          <p:nvPr/>
        </p:nvSpPr>
        <p:spPr>
          <a:xfrm>
            <a:off x="708660" y="3208020"/>
            <a:ext cx="29413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4. Uninformed Meal Choices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58673A1-1E99-B33D-2D8E-75668388BD04}"/>
              </a:ext>
            </a:extLst>
          </p:cNvPr>
          <p:cNvSpPr txBox="1"/>
          <p:nvPr/>
        </p:nvSpPr>
        <p:spPr>
          <a:xfrm>
            <a:off x="971880" y="3714145"/>
            <a:ext cx="672084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surprising number of students are </a:t>
            </a:r>
            <a:r>
              <a:rPr lang="en-US" b="1" dirty="0"/>
              <a:t>skipping meals or ordering junk food</a:t>
            </a:r>
            <a:r>
              <a:rPr lang="en-US" dirty="0"/>
              <a:t>, simply because they </a:t>
            </a:r>
            <a:r>
              <a:rPr lang="en-US" b="1" dirty="0"/>
              <a:t>don’t know what’s being served in the mess today</a:t>
            </a:r>
            <a:r>
              <a:rPr lang="en-US" dirty="0"/>
              <a:t> — a small yet impactful issue affecting student health and finances.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719493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oogle Shape;1203;p59">
            <a:extLst>
              <a:ext uri="{FF2B5EF4-FFF2-40B4-BE49-F238E27FC236}">
                <a16:creationId xmlns:a16="http://schemas.microsoft.com/office/drawing/2014/main" id="{E036622C-AA4B-1B5E-8EB9-113124985E6E}"/>
              </a:ext>
            </a:extLst>
          </p:cNvPr>
          <p:cNvGrpSpPr/>
          <p:nvPr/>
        </p:nvGrpSpPr>
        <p:grpSpPr>
          <a:xfrm>
            <a:off x="4158470" y="1611862"/>
            <a:ext cx="3495809" cy="1983855"/>
            <a:chOff x="10405626" y="2761991"/>
            <a:chExt cx="2907601" cy="1650050"/>
          </a:xfrm>
          <a:solidFill>
            <a:schemeClr val="tx1">
              <a:lumMod val="75000"/>
            </a:schemeClr>
          </a:solidFill>
        </p:grpSpPr>
        <p:sp>
          <p:nvSpPr>
            <p:cNvPr id="41" name="Google Shape;1204;p59">
              <a:extLst>
                <a:ext uri="{FF2B5EF4-FFF2-40B4-BE49-F238E27FC236}">
                  <a16:creationId xmlns:a16="http://schemas.microsoft.com/office/drawing/2014/main" id="{71F1A87D-7519-440E-C0D5-542678D2943B}"/>
                </a:ext>
              </a:extLst>
            </p:cNvPr>
            <p:cNvSpPr/>
            <p:nvPr/>
          </p:nvSpPr>
          <p:spPr>
            <a:xfrm>
              <a:off x="10405626" y="2761991"/>
              <a:ext cx="2907601" cy="1650050"/>
            </a:xfrm>
            <a:custGeom>
              <a:avLst/>
              <a:gdLst/>
              <a:ahLst/>
              <a:cxnLst/>
              <a:rect l="l" t="t" r="r" b="b"/>
              <a:pathLst>
                <a:path w="109370" h="66002" extrusionOk="0">
                  <a:moveTo>
                    <a:pt x="2424" y="1"/>
                  </a:moveTo>
                  <a:cubicBezTo>
                    <a:pt x="1168" y="1"/>
                    <a:pt x="146" y="1018"/>
                    <a:pt x="143" y="2277"/>
                  </a:cubicBezTo>
                  <a:lnTo>
                    <a:pt x="4" y="63833"/>
                  </a:lnTo>
                  <a:cubicBezTo>
                    <a:pt x="1" y="64896"/>
                    <a:pt x="861" y="65760"/>
                    <a:pt x="1925" y="65763"/>
                  </a:cubicBezTo>
                  <a:lnTo>
                    <a:pt x="107299" y="66002"/>
                  </a:lnTo>
                  <a:cubicBezTo>
                    <a:pt x="107301" y="66002"/>
                    <a:pt x="107303" y="66002"/>
                    <a:pt x="107305" y="66002"/>
                  </a:cubicBezTo>
                  <a:cubicBezTo>
                    <a:pt x="108366" y="66002"/>
                    <a:pt x="109226" y="65142"/>
                    <a:pt x="109229" y="64081"/>
                  </a:cubicBezTo>
                  <a:lnTo>
                    <a:pt x="109369" y="2525"/>
                  </a:lnTo>
                  <a:cubicBezTo>
                    <a:pt x="109370" y="1266"/>
                    <a:pt x="108351" y="241"/>
                    <a:pt x="107092" y="238"/>
                  </a:cubicBezTo>
                  <a:lnTo>
                    <a:pt x="2430" y="1"/>
                  </a:lnTo>
                  <a:cubicBezTo>
                    <a:pt x="2428" y="1"/>
                    <a:pt x="2426" y="1"/>
                    <a:pt x="24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205;p59">
              <a:extLst>
                <a:ext uri="{FF2B5EF4-FFF2-40B4-BE49-F238E27FC236}">
                  <a16:creationId xmlns:a16="http://schemas.microsoft.com/office/drawing/2014/main" id="{6A77A583-85E1-E640-454F-1E4057205450}"/>
                </a:ext>
              </a:extLst>
            </p:cNvPr>
            <p:cNvSpPr/>
            <p:nvPr/>
          </p:nvSpPr>
          <p:spPr>
            <a:xfrm>
              <a:off x="10591425" y="2819013"/>
              <a:ext cx="2620225" cy="1499600"/>
            </a:xfrm>
            <a:custGeom>
              <a:avLst/>
              <a:gdLst/>
              <a:ahLst/>
              <a:cxnLst/>
              <a:rect l="l" t="t" r="r" b="b"/>
              <a:pathLst>
                <a:path w="104809" h="59984" extrusionOk="0">
                  <a:moveTo>
                    <a:pt x="2495" y="1"/>
                  </a:moveTo>
                  <a:cubicBezTo>
                    <a:pt x="1191" y="1"/>
                    <a:pt x="133" y="1056"/>
                    <a:pt x="130" y="2359"/>
                  </a:cubicBezTo>
                  <a:lnTo>
                    <a:pt x="1" y="59664"/>
                  </a:lnTo>
                  <a:cubicBezTo>
                    <a:pt x="1" y="59709"/>
                    <a:pt x="37" y="59746"/>
                    <a:pt x="83" y="59746"/>
                  </a:cubicBezTo>
                  <a:lnTo>
                    <a:pt x="104593" y="59983"/>
                  </a:lnTo>
                  <a:cubicBezTo>
                    <a:pt x="104637" y="59983"/>
                    <a:pt x="104675" y="59946"/>
                    <a:pt x="104675" y="59901"/>
                  </a:cubicBezTo>
                  <a:lnTo>
                    <a:pt x="104806" y="2597"/>
                  </a:lnTo>
                  <a:cubicBezTo>
                    <a:pt x="104809" y="1291"/>
                    <a:pt x="103752" y="231"/>
                    <a:pt x="102447" y="228"/>
                  </a:cubicBezTo>
                  <a:lnTo>
                    <a:pt x="2501" y="1"/>
                  </a:lnTo>
                  <a:cubicBezTo>
                    <a:pt x="2499" y="1"/>
                    <a:pt x="2497" y="1"/>
                    <a:pt x="2495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" name="Google Shape;1207;p59">
            <a:extLst>
              <a:ext uri="{FF2B5EF4-FFF2-40B4-BE49-F238E27FC236}">
                <a16:creationId xmlns:a16="http://schemas.microsoft.com/office/drawing/2014/main" id="{798DCF96-E4F5-E1C0-5544-BBA7F43EAEB1}"/>
              </a:ext>
            </a:extLst>
          </p:cNvPr>
          <p:cNvGrpSpPr/>
          <p:nvPr/>
        </p:nvGrpSpPr>
        <p:grpSpPr>
          <a:xfrm>
            <a:off x="7614551" y="2103311"/>
            <a:ext cx="1800012" cy="3018303"/>
            <a:chOff x="5756200" y="2248200"/>
            <a:chExt cx="1630150" cy="2733475"/>
          </a:xfrm>
        </p:grpSpPr>
        <p:sp>
          <p:nvSpPr>
            <p:cNvPr id="5" name="Google Shape;1208;p59">
              <a:extLst>
                <a:ext uri="{FF2B5EF4-FFF2-40B4-BE49-F238E27FC236}">
                  <a16:creationId xmlns:a16="http://schemas.microsoft.com/office/drawing/2014/main" id="{E63E6A1E-1813-FE8D-6926-45DB0AEE272A}"/>
                </a:ext>
              </a:extLst>
            </p:cNvPr>
            <p:cNvSpPr/>
            <p:nvPr/>
          </p:nvSpPr>
          <p:spPr>
            <a:xfrm>
              <a:off x="6068950" y="4308975"/>
              <a:ext cx="1317400" cy="206175"/>
            </a:xfrm>
            <a:custGeom>
              <a:avLst/>
              <a:gdLst/>
              <a:ahLst/>
              <a:cxnLst/>
              <a:rect l="l" t="t" r="r" b="b"/>
              <a:pathLst>
                <a:path w="52696" h="8247" extrusionOk="0">
                  <a:moveTo>
                    <a:pt x="1688" y="1"/>
                  </a:moveTo>
                  <a:cubicBezTo>
                    <a:pt x="756" y="1"/>
                    <a:pt x="1" y="755"/>
                    <a:pt x="1" y="1687"/>
                  </a:cubicBezTo>
                  <a:lnTo>
                    <a:pt x="1" y="8246"/>
                  </a:lnTo>
                  <a:lnTo>
                    <a:pt x="51862" y="8246"/>
                  </a:lnTo>
                  <a:cubicBezTo>
                    <a:pt x="52695" y="5842"/>
                    <a:pt x="52695" y="3093"/>
                    <a:pt x="51862" y="1"/>
                  </a:cubicBez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" name="Google Shape;1209;p59">
              <a:extLst>
                <a:ext uri="{FF2B5EF4-FFF2-40B4-BE49-F238E27FC236}">
                  <a16:creationId xmlns:a16="http://schemas.microsoft.com/office/drawing/2014/main" id="{A669AF1D-070C-6EC9-CC66-8876E75A468E}"/>
                </a:ext>
              </a:extLst>
            </p:cNvPr>
            <p:cNvSpPr/>
            <p:nvPr/>
          </p:nvSpPr>
          <p:spPr>
            <a:xfrm>
              <a:off x="5900800" y="4509700"/>
              <a:ext cx="1329875" cy="265850"/>
            </a:xfrm>
            <a:custGeom>
              <a:avLst/>
              <a:gdLst/>
              <a:ahLst/>
              <a:cxnLst/>
              <a:rect l="l" t="t" r="r" b="b"/>
              <a:pathLst>
                <a:path w="53195" h="10634" extrusionOk="0">
                  <a:moveTo>
                    <a:pt x="1687" y="0"/>
                  </a:moveTo>
                  <a:cubicBezTo>
                    <a:pt x="756" y="0"/>
                    <a:pt x="1" y="756"/>
                    <a:pt x="1" y="1687"/>
                  </a:cubicBezTo>
                  <a:lnTo>
                    <a:pt x="1" y="10633"/>
                  </a:lnTo>
                  <a:lnTo>
                    <a:pt x="51861" y="10633"/>
                  </a:lnTo>
                  <a:cubicBezTo>
                    <a:pt x="53195" y="6964"/>
                    <a:pt x="53108" y="3427"/>
                    <a:pt x="51861" y="0"/>
                  </a:cubicBezTo>
                  <a:close/>
                </a:path>
              </a:pathLst>
            </a:custGeom>
            <a:solidFill>
              <a:srgbClr val="6BC2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" name="Google Shape;1210;p59">
              <a:extLst>
                <a:ext uri="{FF2B5EF4-FFF2-40B4-BE49-F238E27FC236}">
                  <a16:creationId xmlns:a16="http://schemas.microsoft.com/office/drawing/2014/main" id="{1C04FD49-2E1A-B3D3-0C36-19AD2CE95E31}"/>
                </a:ext>
              </a:extLst>
            </p:cNvPr>
            <p:cNvSpPr/>
            <p:nvPr/>
          </p:nvSpPr>
          <p:spPr>
            <a:xfrm>
              <a:off x="6041825" y="4574775"/>
              <a:ext cx="857150" cy="113950"/>
            </a:xfrm>
            <a:custGeom>
              <a:avLst/>
              <a:gdLst/>
              <a:ahLst/>
              <a:cxnLst/>
              <a:rect l="l" t="t" r="r" b="b"/>
              <a:pathLst>
                <a:path w="34286" h="4558" extrusionOk="0">
                  <a:moveTo>
                    <a:pt x="1316" y="0"/>
                  </a:moveTo>
                  <a:cubicBezTo>
                    <a:pt x="588" y="0"/>
                    <a:pt x="1" y="588"/>
                    <a:pt x="1" y="1316"/>
                  </a:cubicBezTo>
                  <a:lnTo>
                    <a:pt x="1" y="3243"/>
                  </a:lnTo>
                  <a:cubicBezTo>
                    <a:pt x="1" y="3972"/>
                    <a:pt x="588" y="4558"/>
                    <a:pt x="1316" y="4558"/>
                  </a:cubicBezTo>
                  <a:lnTo>
                    <a:pt x="32971" y="4558"/>
                  </a:lnTo>
                  <a:cubicBezTo>
                    <a:pt x="33699" y="4558"/>
                    <a:pt x="34286" y="3972"/>
                    <a:pt x="34286" y="3243"/>
                  </a:cubicBezTo>
                  <a:lnTo>
                    <a:pt x="34286" y="1316"/>
                  </a:lnTo>
                  <a:cubicBezTo>
                    <a:pt x="34286" y="588"/>
                    <a:pt x="33699" y="0"/>
                    <a:pt x="32971" y="0"/>
                  </a:cubicBezTo>
                  <a:close/>
                </a:path>
              </a:pathLst>
            </a:custGeom>
            <a:solidFill>
              <a:srgbClr val="E0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8" name="Google Shape;1211;p59">
              <a:extLst>
                <a:ext uri="{FF2B5EF4-FFF2-40B4-BE49-F238E27FC236}">
                  <a16:creationId xmlns:a16="http://schemas.microsoft.com/office/drawing/2014/main" id="{203B64A1-F02A-FFA2-6120-F8734804AD50}"/>
                </a:ext>
              </a:extLst>
            </p:cNvPr>
            <p:cNvSpPr/>
            <p:nvPr/>
          </p:nvSpPr>
          <p:spPr>
            <a:xfrm>
              <a:off x="7083400" y="4563950"/>
              <a:ext cx="48850" cy="168200"/>
            </a:xfrm>
            <a:custGeom>
              <a:avLst/>
              <a:gdLst/>
              <a:ahLst/>
              <a:cxnLst/>
              <a:rect l="l" t="t" r="r" b="b"/>
              <a:pathLst>
                <a:path w="1954" h="6728" extrusionOk="0">
                  <a:moveTo>
                    <a:pt x="976" y="0"/>
                  </a:moveTo>
                  <a:cubicBezTo>
                    <a:pt x="438" y="0"/>
                    <a:pt x="1" y="438"/>
                    <a:pt x="1" y="977"/>
                  </a:cubicBezTo>
                  <a:lnTo>
                    <a:pt x="1" y="5751"/>
                  </a:lnTo>
                  <a:cubicBezTo>
                    <a:pt x="1" y="6290"/>
                    <a:pt x="437" y="6728"/>
                    <a:pt x="976" y="6728"/>
                  </a:cubicBezTo>
                  <a:cubicBezTo>
                    <a:pt x="1516" y="6728"/>
                    <a:pt x="1954" y="6290"/>
                    <a:pt x="1954" y="5751"/>
                  </a:cubicBezTo>
                  <a:lnTo>
                    <a:pt x="1954" y="977"/>
                  </a:lnTo>
                  <a:cubicBezTo>
                    <a:pt x="1954" y="438"/>
                    <a:pt x="1516" y="0"/>
                    <a:pt x="976" y="0"/>
                  </a:cubicBezTo>
                  <a:close/>
                </a:path>
              </a:pathLst>
            </a:custGeom>
            <a:solidFill>
              <a:srgbClr val="E0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9" name="Google Shape;1212;p59">
              <a:extLst>
                <a:ext uri="{FF2B5EF4-FFF2-40B4-BE49-F238E27FC236}">
                  <a16:creationId xmlns:a16="http://schemas.microsoft.com/office/drawing/2014/main" id="{082D5224-27C1-9FAD-07E6-9A7F0983A150}"/>
                </a:ext>
              </a:extLst>
            </p:cNvPr>
            <p:cNvSpPr/>
            <p:nvPr/>
          </p:nvSpPr>
          <p:spPr>
            <a:xfrm>
              <a:off x="5792300" y="4770075"/>
              <a:ext cx="1326100" cy="211600"/>
            </a:xfrm>
            <a:custGeom>
              <a:avLst/>
              <a:gdLst/>
              <a:ahLst/>
              <a:cxnLst/>
              <a:rect l="l" t="t" r="r" b="b"/>
              <a:pathLst>
                <a:path w="53044" h="8464" extrusionOk="0">
                  <a:moveTo>
                    <a:pt x="1687" y="1"/>
                  </a:moveTo>
                  <a:cubicBezTo>
                    <a:pt x="755" y="1"/>
                    <a:pt x="1" y="756"/>
                    <a:pt x="1" y="1687"/>
                  </a:cubicBezTo>
                  <a:lnTo>
                    <a:pt x="2" y="8464"/>
                  </a:lnTo>
                  <a:lnTo>
                    <a:pt x="51862" y="8464"/>
                  </a:lnTo>
                  <a:cubicBezTo>
                    <a:pt x="52973" y="5940"/>
                    <a:pt x="53044" y="3134"/>
                    <a:pt x="51862" y="1"/>
                  </a:cubicBezTo>
                  <a:close/>
                </a:path>
              </a:pathLst>
            </a:custGeom>
            <a:solidFill>
              <a:srgbClr val="AB99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" name="Google Shape;1213;p59">
              <a:extLst>
                <a:ext uri="{FF2B5EF4-FFF2-40B4-BE49-F238E27FC236}">
                  <a16:creationId xmlns:a16="http://schemas.microsoft.com/office/drawing/2014/main" id="{EBB417A3-CAAB-DB45-D5AF-851AE7E0CC1C}"/>
                </a:ext>
              </a:extLst>
            </p:cNvPr>
            <p:cNvSpPr/>
            <p:nvPr/>
          </p:nvSpPr>
          <p:spPr>
            <a:xfrm>
              <a:off x="7191900" y="4357800"/>
              <a:ext cx="112775" cy="108525"/>
            </a:xfrm>
            <a:custGeom>
              <a:avLst/>
              <a:gdLst/>
              <a:ahLst/>
              <a:cxnLst/>
              <a:rect l="l" t="t" r="r" b="b"/>
              <a:pathLst>
                <a:path w="4511" h="4341" extrusionOk="0">
                  <a:moveTo>
                    <a:pt x="2171" y="1"/>
                  </a:moveTo>
                  <a:cubicBezTo>
                    <a:pt x="972" y="1"/>
                    <a:pt x="1" y="972"/>
                    <a:pt x="1" y="2171"/>
                  </a:cubicBezTo>
                  <a:cubicBezTo>
                    <a:pt x="1" y="3048"/>
                    <a:pt x="529" y="3840"/>
                    <a:pt x="1341" y="4175"/>
                  </a:cubicBezTo>
                  <a:cubicBezTo>
                    <a:pt x="1609" y="4286"/>
                    <a:pt x="1890" y="4340"/>
                    <a:pt x="2170" y="4340"/>
                  </a:cubicBezTo>
                  <a:cubicBezTo>
                    <a:pt x="2735" y="4340"/>
                    <a:pt x="3290" y="4120"/>
                    <a:pt x="3705" y="3705"/>
                  </a:cubicBezTo>
                  <a:cubicBezTo>
                    <a:pt x="4325" y="3084"/>
                    <a:pt x="4511" y="2151"/>
                    <a:pt x="4176" y="1340"/>
                  </a:cubicBezTo>
                  <a:cubicBezTo>
                    <a:pt x="3839" y="529"/>
                    <a:pt x="3047" y="1"/>
                    <a:pt x="2171" y="1"/>
                  </a:cubicBezTo>
                  <a:close/>
                </a:path>
              </a:pathLst>
            </a:custGeom>
            <a:solidFill>
              <a:srgbClr val="1034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" name="Google Shape;1214;p59">
              <a:extLst>
                <a:ext uri="{FF2B5EF4-FFF2-40B4-BE49-F238E27FC236}">
                  <a16:creationId xmlns:a16="http://schemas.microsoft.com/office/drawing/2014/main" id="{6D92E2CB-AF03-6F69-7D37-1410CB46E060}"/>
                </a:ext>
              </a:extLst>
            </p:cNvPr>
            <p:cNvSpPr/>
            <p:nvPr/>
          </p:nvSpPr>
          <p:spPr>
            <a:xfrm>
              <a:off x="6525925" y="4002525"/>
              <a:ext cx="116775" cy="263525"/>
            </a:xfrm>
            <a:custGeom>
              <a:avLst/>
              <a:gdLst/>
              <a:ahLst/>
              <a:cxnLst/>
              <a:rect l="l" t="t" r="r" b="b"/>
              <a:pathLst>
                <a:path w="4671" h="10541" extrusionOk="0">
                  <a:moveTo>
                    <a:pt x="2278" y="1"/>
                  </a:moveTo>
                  <a:cubicBezTo>
                    <a:pt x="1941" y="1"/>
                    <a:pt x="1596" y="144"/>
                    <a:pt x="1283" y="486"/>
                  </a:cubicBezTo>
                  <a:cubicBezTo>
                    <a:pt x="914" y="889"/>
                    <a:pt x="749" y="1435"/>
                    <a:pt x="619" y="1966"/>
                  </a:cubicBezTo>
                  <a:cubicBezTo>
                    <a:pt x="582" y="2119"/>
                    <a:pt x="546" y="2275"/>
                    <a:pt x="513" y="2429"/>
                  </a:cubicBezTo>
                  <a:cubicBezTo>
                    <a:pt x="100" y="4344"/>
                    <a:pt x="1" y="6323"/>
                    <a:pt x="167" y="8274"/>
                  </a:cubicBezTo>
                  <a:cubicBezTo>
                    <a:pt x="208" y="8732"/>
                    <a:pt x="264" y="9197"/>
                    <a:pt x="455" y="9615"/>
                  </a:cubicBezTo>
                  <a:cubicBezTo>
                    <a:pt x="647" y="10033"/>
                    <a:pt x="996" y="10401"/>
                    <a:pt x="1444" y="10508"/>
                  </a:cubicBezTo>
                  <a:cubicBezTo>
                    <a:pt x="1539" y="10530"/>
                    <a:pt x="1666" y="10541"/>
                    <a:pt x="1811" y="10541"/>
                  </a:cubicBezTo>
                  <a:cubicBezTo>
                    <a:pt x="2372" y="10541"/>
                    <a:pt x="3205" y="10386"/>
                    <a:pt x="3532" y="10207"/>
                  </a:cubicBezTo>
                  <a:cubicBezTo>
                    <a:pt x="4069" y="9913"/>
                    <a:pt x="4192" y="8955"/>
                    <a:pt x="4198" y="8420"/>
                  </a:cubicBezTo>
                  <a:cubicBezTo>
                    <a:pt x="4223" y="6107"/>
                    <a:pt x="4670" y="3705"/>
                    <a:pt x="3941" y="1430"/>
                  </a:cubicBezTo>
                  <a:cubicBezTo>
                    <a:pt x="3697" y="669"/>
                    <a:pt x="3007" y="1"/>
                    <a:pt x="2278" y="1"/>
                  </a:cubicBezTo>
                  <a:close/>
                </a:path>
              </a:pathLst>
            </a:custGeom>
            <a:solidFill>
              <a:srgbClr val="E0AC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" name="Google Shape;1215;p59">
              <a:extLst>
                <a:ext uri="{FF2B5EF4-FFF2-40B4-BE49-F238E27FC236}">
                  <a16:creationId xmlns:a16="http://schemas.microsoft.com/office/drawing/2014/main" id="{8B312A16-750A-5C73-AEB7-F80323B5D8B6}"/>
                </a:ext>
              </a:extLst>
            </p:cNvPr>
            <p:cNvSpPr/>
            <p:nvPr/>
          </p:nvSpPr>
          <p:spPr>
            <a:xfrm>
              <a:off x="6516750" y="4208175"/>
              <a:ext cx="273325" cy="102625"/>
            </a:xfrm>
            <a:custGeom>
              <a:avLst/>
              <a:gdLst/>
              <a:ahLst/>
              <a:cxnLst/>
              <a:rect l="l" t="t" r="r" b="b"/>
              <a:pathLst>
                <a:path w="10933" h="4105" extrusionOk="0">
                  <a:moveTo>
                    <a:pt x="4182" y="1"/>
                  </a:moveTo>
                  <a:cubicBezTo>
                    <a:pt x="3806" y="1"/>
                    <a:pt x="3469" y="239"/>
                    <a:pt x="3125" y="404"/>
                  </a:cubicBezTo>
                  <a:cubicBezTo>
                    <a:pt x="2725" y="596"/>
                    <a:pt x="2288" y="695"/>
                    <a:pt x="1845" y="695"/>
                  </a:cubicBezTo>
                  <a:cubicBezTo>
                    <a:pt x="1824" y="695"/>
                    <a:pt x="1802" y="695"/>
                    <a:pt x="1781" y="694"/>
                  </a:cubicBezTo>
                  <a:cubicBezTo>
                    <a:pt x="1595" y="689"/>
                    <a:pt x="1407" y="667"/>
                    <a:pt x="1221" y="667"/>
                  </a:cubicBezTo>
                  <a:cubicBezTo>
                    <a:pt x="1138" y="667"/>
                    <a:pt x="1055" y="672"/>
                    <a:pt x="972" y="684"/>
                  </a:cubicBezTo>
                  <a:cubicBezTo>
                    <a:pt x="691" y="727"/>
                    <a:pt x="497" y="848"/>
                    <a:pt x="363" y="1017"/>
                  </a:cubicBezTo>
                  <a:cubicBezTo>
                    <a:pt x="1" y="1479"/>
                    <a:pt x="90" y="2296"/>
                    <a:pt x="114" y="2872"/>
                  </a:cubicBezTo>
                  <a:cubicBezTo>
                    <a:pt x="137" y="3339"/>
                    <a:pt x="172" y="3826"/>
                    <a:pt x="680" y="3993"/>
                  </a:cubicBezTo>
                  <a:cubicBezTo>
                    <a:pt x="897" y="4065"/>
                    <a:pt x="1130" y="4065"/>
                    <a:pt x="1359" y="4065"/>
                  </a:cubicBezTo>
                  <a:cubicBezTo>
                    <a:pt x="1524" y="4064"/>
                    <a:pt x="1689" y="4064"/>
                    <a:pt x="1855" y="4064"/>
                  </a:cubicBezTo>
                  <a:cubicBezTo>
                    <a:pt x="3658" y="4064"/>
                    <a:pt x="5461" y="4071"/>
                    <a:pt x="7263" y="4085"/>
                  </a:cubicBezTo>
                  <a:cubicBezTo>
                    <a:pt x="7650" y="4087"/>
                    <a:pt x="8036" y="4099"/>
                    <a:pt x="8423" y="4099"/>
                  </a:cubicBezTo>
                  <a:cubicBezTo>
                    <a:pt x="8576" y="4099"/>
                    <a:pt x="8729" y="4097"/>
                    <a:pt x="8882" y="4092"/>
                  </a:cubicBezTo>
                  <a:cubicBezTo>
                    <a:pt x="9351" y="4076"/>
                    <a:pt x="9976" y="4105"/>
                    <a:pt x="10419" y="3942"/>
                  </a:cubicBezTo>
                  <a:cubicBezTo>
                    <a:pt x="10649" y="3857"/>
                    <a:pt x="10857" y="3672"/>
                    <a:pt x="10894" y="3430"/>
                  </a:cubicBezTo>
                  <a:cubicBezTo>
                    <a:pt x="10933" y="3185"/>
                    <a:pt x="10788" y="2942"/>
                    <a:pt x="10595" y="2787"/>
                  </a:cubicBezTo>
                  <a:cubicBezTo>
                    <a:pt x="10185" y="2457"/>
                    <a:pt x="9609" y="2459"/>
                    <a:pt x="9084" y="2405"/>
                  </a:cubicBezTo>
                  <a:cubicBezTo>
                    <a:pt x="8261" y="2320"/>
                    <a:pt x="7463" y="2069"/>
                    <a:pt x="6742" y="1664"/>
                  </a:cubicBezTo>
                  <a:cubicBezTo>
                    <a:pt x="6081" y="1292"/>
                    <a:pt x="5567" y="733"/>
                    <a:pt x="4947" y="300"/>
                  </a:cubicBezTo>
                  <a:cubicBezTo>
                    <a:pt x="4732" y="150"/>
                    <a:pt x="4492" y="17"/>
                    <a:pt x="4230" y="2"/>
                  </a:cubicBezTo>
                  <a:cubicBezTo>
                    <a:pt x="4214" y="1"/>
                    <a:pt x="4198" y="1"/>
                    <a:pt x="4182" y="1"/>
                  </a:cubicBezTo>
                  <a:close/>
                </a:path>
              </a:pathLst>
            </a:custGeom>
            <a:solidFill>
              <a:srgbClr val="1748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3" name="Google Shape;1216;p59">
              <a:extLst>
                <a:ext uri="{FF2B5EF4-FFF2-40B4-BE49-F238E27FC236}">
                  <a16:creationId xmlns:a16="http://schemas.microsoft.com/office/drawing/2014/main" id="{56BB4E90-1171-3646-13B5-55B9157A65F6}"/>
                </a:ext>
              </a:extLst>
            </p:cNvPr>
            <p:cNvSpPr/>
            <p:nvPr/>
          </p:nvSpPr>
          <p:spPr>
            <a:xfrm>
              <a:off x="6240750" y="4019400"/>
              <a:ext cx="123950" cy="256700"/>
            </a:xfrm>
            <a:custGeom>
              <a:avLst/>
              <a:gdLst/>
              <a:ahLst/>
              <a:cxnLst/>
              <a:rect l="l" t="t" r="r" b="b"/>
              <a:pathLst>
                <a:path w="4958" h="10268" extrusionOk="0">
                  <a:moveTo>
                    <a:pt x="3302" y="1"/>
                  </a:moveTo>
                  <a:cubicBezTo>
                    <a:pt x="2257" y="1"/>
                    <a:pt x="1100" y="1366"/>
                    <a:pt x="832" y="2247"/>
                  </a:cubicBezTo>
                  <a:cubicBezTo>
                    <a:pt x="632" y="2908"/>
                    <a:pt x="589" y="3606"/>
                    <a:pt x="546" y="4295"/>
                  </a:cubicBezTo>
                  <a:lnTo>
                    <a:pt x="393" y="6816"/>
                  </a:lnTo>
                  <a:lnTo>
                    <a:pt x="372" y="7173"/>
                  </a:lnTo>
                  <a:cubicBezTo>
                    <a:pt x="341" y="7671"/>
                    <a:pt x="0" y="8231"/>
                    <a:pt x="347" y="8653"/>
                  </a:cubicBezTo>
                  <a:cubicBezTo>
                    <a:pt x="652" y="9025"/>
                    <a:pt x="1303" y="9433"/>
                    <a:pt x="1693" y="9743"/>
                  </a:cubicBezTo>
                  <a:cubicBezTo>
                    <a:pt x="2004" y="9992"/>
                    <a:pt x="2533" y="10267"/>
                    <a:pt x="3006" y="10267"/>
                  </a:cubicBezTo>
                  <a:cubicBezTo>
                    <a:pt x="3205" y="10267"/>
                    <a:pt x="3394" y="10219"/>
                    <a:pt x="3553" y="10099"/>
                  </a:cubicBezTo>
                  <a:cubicBezTo>
                    <a:pt x="4129" y="9664"/>
                    <a:pt x="4123" y="8365"/>
                    <a:pt x="4211" y="7722"/>
                  </a:cubicBezTo>
                  <a:lnTo>
                    <a:pt x="4507" y="5574"/>
                  </a:lnTo>
                  <a:cubicBezTo>
                    <a:pt x="4569" y="5131"/>
                    <a:pt x="4630" y="4687"/>
                    <a:pt x="4651" y="4239"/>
                  </a:cubicBezTo>
                  <a:cubicBezTo>
                    <a:pt x="4702" y="3171"/>
                    <a:pt x="4958" y="1260"/>
                    <a:pt x="4174" y="407"/>
                  </a:cubicBezTo>
                  <a:cubicBezTo>
                    <a:pt x="3910" y="120"/>
                    <a:pt x="3611" y="1"/>
                    <a:pt x="3302" y="1"/>
                  </a:cubicBezTo>
                  <a:close/>
                </a:path>
              </a:pathLst>
            </a:custGeom>
            <a:solidFill>
              <a:srgbClr val="E0AC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4" name="Google Shape;1217;p59">
              <a:extLst>
                <a:ext uri="{FF2B5EF4-FFF2-40B4-BE49-F238E27FC236}">
                  <a16:creationId xmlns:a16="http://schemas.microsoft.com/office/drawing/2014/main" id="{0BD8961B-E85A-09DD-D9E3-42BFD41D3ABE}"/>
                </a:ext>
              </a:extLst>
            </p:cNvPr>
            <p:cNvSpPr/>
            <p:nvPr/>
          </p:nvSpPr>
          <p:spPr>
            <a:xfrm>
              <a:off x="6084675" y="4218775"/>
              <a:ext cx="274825" cy="94125"/>
            </a:xfrm>
            <a:custGeom>
              <a:avLst/>
              <a:gdLst/>
              <a:ahLst/>
              <a:cxnLst/>
              <a:rect l="l" t="t" r="r" b="b"/>
              <a:pathLst>
                <a:path w="10993" h="3765" extrusionOk="0">
                  <a:moveTo>
                    <a:pt x="6407" y="0"/>
                  </a:moveTo>
                  <a:cubicBezTo>
                    <a:pt x="5841" y="0"/>
                    <a:pt x="5153" y="731"/>
                    <a:pt x="4645" y="971"/>
                  </a:cubicBezTo>
                  <a:cubicBezTo>
                    <a:pt x="3893" y="1328"/>
                    <a:pt x="3076" y="1452"/>
                    <a:pt x="2266" y="1604"/>
                  </a:cubicBezTo>
                  <a:cubicBezTo>
                    <a:pt x="1674" y="1717"/>
                    <a:pt x="611" y="1679"/>
                    <a:pt x="254" y="2248"/>
                  </a:cubicBezTo>
                  <a:cubicBezTo>
                    <a:pt x="1" y="2653"/>
                    <a:pt x="188" y="3281"/>
                    <a:pt x="617" y="3501"/>
                  </a:cubicBezTo>
                  <a:cubicBezTo>
                    <a:pt x="760" y="3574"/>
                    <a:pt x="924" y="3597"/>
                    <a:pt x="1096" y="3597"/>
                  </a:cubicBezTo>
                  <a:cubicBezTo>
                    <a:pt x="1393" y="3597"/>
                    <a:pt x="1712" y="3528"/>
                    <a:pt x="1980" y="3528"/>
                  </a:cubicBezTo>
                  <a:cubicBezTo>
                    <a:pt x="1990" y="3528"/>
                    <a:pt x="2000" y="3528"/>
                    <a:pt x="2010" y="3528"/>
                  </a:cubicBezTo>
                  <a:cubicBezTo>
                    <a:pt x="2450" y="3537"/>
                    <a:pt x="2892" y="3546"/>
                    <a:pt x="3332" y="3554"/>
                  </a:cubicBezTo>
                  <a:cubicBezTo>
                    <a:pt x="4705" y="3579"/>
                    <a:pt x="6079" y="3600"/>
                    <a:pt x="7454" y="3620"/>
                  </a:cubicBezTo>
                  <a:cubicBezTo>
                    <a:pt x="7923" y="3627"/>
                    <a:pt x="8627" y="3765"/>
                    <a:pt x="9275" y="3765"/>
                  </a:cubicBezTo>
                  <a:cubicBezTo>
                    <a:pt x="9806" y="3765"/>
                    <a:pt x="10299" y="3672"/>
                    <a:pt x="10594" y="3338"/>
                  </a:cubicBezTo>
                  <a:cubicBezTo>
                    <a:pt x="10992" y="2886"/>
                    <a:pt x="10891" y="2197"/>
                    <a:pt x="10766" y="1609"/>
                  </a:cubicBezTo>
                  <a:lnTo>
                    <a:pt x="10512" y="397"/>
                  </a:lnTo>
                  <a:cubicBezTo>
                    <a:pt x="9945" y="512"/>
                    <a:pt x="9334" y="608"/>
                    <a:pt x="8731" y="608"/>
                  </a:cubicBezTo>
                  <a:cubicBezTo>
                    <a:pt x="8187" y="608"/>
                    <a:pt x="7650" y="530"/>
                    <a:pt x="7159" y="319"/>
                  </a:cubicBezTo>
                  <a:cubicBezTo>
                    <a:pt x="7003" y="253"/>
                    <a:pt x="6854" y="175"/>
                    <a:pt x="6711" y="86"/>
                  </a:cubicBezTo>
                  <a:cubicBezTo>
                    <a:pt x="6615" y="26"/>
                    <a:pt x="6513" y="0"/>
                    <a:pt x="6407" y="0"/>
                  </a:cubicBezTo>
                  <a:close/>
                </a:path>
              </a:pathLst>
            </a:custGeom>
            <a:solidFill>
              <a:srgbClr val="1748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5" name="Google Shape;1218;p59">
              <a:extLst>
                <a:ext uri="{FF2B5EF4-FFF2-40B4-BE49-F238E27FC236}">
                  <a16:creationId xmlns:a16="http://schemas.microsoft.com/office/drawing/2014/main" id="{587FDF3A-FAC5-3718-E38D-75CDAF9BC147}"/>
                </a:ext>
              </a:extLst>
            </p:cNvPr>
            <p:cNvSpPr/>
            <p:nvPr/>
          </p:nvSpPr>
          <p:spPr>
            <a:xfrm>
              <a:off x="5819800" y="2701450"/>
              <a:ext cx="114350" cy="96275"/>
            </a:xfrm>
            <a:custGeom>
              <a:avLst/>
              <a:gdLst/>
              <a:ahLst/>
              <a:cxnLst/>
              <a:rect l="l" t="t" r="r" b="b"/>
              <a:pathLst>
                <a:path w="4574" h="3851" extrusionOk="0">
                  <a:moveTo>
                    <a:pt x="1274" y="0"/>
                  </a:moveTo>
                  <a:cubicBezTo>
                    <a:pt x="1162" y="0"/>
                    <a:pt x="1050" y="28"/>
                    <a:pt x="941" y="57"/>
                  </a:cubicBezTo>
                  <a:cubicBezTo>
                    <a:pt x="809" y="93"/>
                    <a:pt x="674" y="127"/>
                    <a:pt x="551" y="190"/>
                  </a:cubicBezTo>
                  <a:cubicBezTo>
                    <a:pt x="0" y="475"/>
                    <a:pt x="10" y="1057"/>
                    <a:pt x="361" y="1498"/>
                  </a:cubicBezTo>
                  <a:cubicBezTo>
                    <a:pt x="1117" y="2448"/>
                    <a:pt x="2165" y="3113"/>
                    <a:pt x="3192" y="3759"/>
                  </a:cubicBezTo>
                  <a:cubicBezTo>
                    <a:pt x="3258" y="3801"/>
                    <a:pt x="3327" y="3844"/>
                    <a:pt x="3406" y="3850"/>
                  </a:cubicBezTo>
                  <a:cubicBezTo>
                    <a:pt x="3413" y="3850"/>
                    <a:pt x="3419" y="3851"/>
                    <a:pt x="3425" y="3851"/>
                  </a:cubicBezTo>
                  <a:cubicBezTo>
                    <a:pt x="3532" y="3851"/>
                    <a:pt x="3630" y="3784"/>
                    <a:pt x="3712" y="3712"/>
                  </a:cubicBezTo>
                  <a:cubicBezTo>
                    <a:pt x="4073" y="3397"/>
                    <a:pt x="4309" y="2966"/>
                    <a:pt x="4538" y="2545"/>
                  </a:cubicBezTo>
                  <a:cubicBezTo>
                    <a:pt x="4558" y="2514"/>
                    <a:pt x="4569" y="2480"/>
                    <a:pt x="4573" y="2444"/>
                  </a:cubicBezTo>
                  <a:cubicBezTo>
                    <a:pt x="4573" y="2401"/>
                    <a:pt x="4550" y="2360"/>
                    <a:pt x="4526" y="2323"/>
                  </a:cubicBezTo>
                  <a:cubicBezTo>
                    <a:pt x="4218" y="1838"/>
                    <a:pt x="3870" y="1503"/>
                    <a:pt x="3444" y="1175"/>
                  </a:cubicBezTo>
                  <a:cubicBezTo>
                    <a:pt x="3345" y="1098"/>
                    <a:pt x="3241" y="1022"/>
                    <a:pt x="3132" y="944"/>
                  </a:cubicBezTo>
                  <a:cubicBezTo>
                    <a:pt x="2596" y="560"/>
                    <a:pt x="1990" y="25"/>
                    <a:pt x="1297" y="0"/>
                  </a:cubicBezTo>
                  <a:cubicBezTo>
                    <a:pt x="1289" y="0"/>
                    <a:pt x="1281" y="0"/>
                    <a:pt x="1274" y="0"/>
                  </a:cubicBezTo>
                  <a:close/>
                </a:path>
              </a:pathLst>
            </a:custGeom>
            <a:solidFill>
              <a:srgbClr val="E0AC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6" name="Google Shape;1219;p59">
              <a:extLst>
                <a:ext uri="{FF2B5EF4-FFF2-40B4-BE49-F238E27FC236}">
                  <a16:creationId xmlns:a16="http://schemas.microsoft.com/office/drawing/2014/main" id="{1EA424B2-CF9F-693F-BAC0-0B72CF39D1E5}"/>
                </a:ext>
              </a:extLst>
            </p:cNvPr>
            <p:cNvSpPr/>
            <p:nvPr/>
          </p:nvSpPr>
          <p:spPr>
            <a:xfrm>
              <a:off x="5756200" y="2638625"/>
              <a:ext cx="131725" cy="124825"/>
            </a:xfrm>
            <a:custGeom>
              <a:avLst/>
              <a:gdLst/>
              <a:ahLst/>
              <a:cxnLst/>
              <a:rect l="l" t="t" r="r" b="b"/>
              <a:pathLst>
                <a:path w="5269" h="4993" extrusionOk="0">
                  <a:moveTo>
                    <a:pt x="244" y="0"/>
                  </a:moveTo>
                  <a:cubicBezTo>
                    <a:pt x="35" y="0"/>
                    <a:pt x="1" y="487"/>
                    <a:pt x="263" y="664"/>
                  </a:cubicBezTo>
                  <a:cubicBezTo>
                    <a:pt x="899" y="1093"/>
                    <a:pt x="1304" y="1326"/>
                    <a:pt x="1972" y="1700"/>
                  </a:cubicBezTo>
                  <a:cubicBezTo>
                    <a:pt x="2074" y="1758"/>
                    <a:pt x="2177" y="1755"/>
                    <a:pt x="2100" y="1876"/>
                  </a:cubicBezTo>
                  <a:cubicBezTo>
                    <a:pt x="1949" y="1827"/>
                    <a:pt x="1815" y="1717"/>
                    <a:pt x="1677" y="1717"/>
                  </a:cubicBezTo>
                  <a:cubicBezTo>
                    <a:pt x="1598" y="1717"/>
                    <a:pt x="1517" y="1753"/>
                    <a:pt x="1432" y="1856"/>
                  </a:cubicBezTo>
                  <a:cubicBezTo>
                    <a:pt x="1314" y="2005"/>
                    <a:pt x="1312" y="2216"/>
                    <a:pt x="1428" y="2367"/>
                  </a:cubicBezTo>
                  <a:cubicBezTo>
                    <a:pt x="1401" y="2361"/>
                    <a:pt x="1373" y="2359"/>
                    <a:pt x="1347" y="2359"/>
                  </a:cubicBezTo>
                  <a:cubicBezTo>
                    <a:pt x="1196" y="2359"/>
                    <a:pt x="1055" y="2441"/>
                    <a:pt x="981" y="2578"/>
                  </a:cubicBezTo>
                  <a:cubicBezTo>
                    <a:pt x="897" y="2738"/>
                    <a:pt x="927" y="2937"/>
                    <a:pt x="1056" y="3065"/>
                  </a:cubicBezTo>
                  <a:cubicBezTo>
                    <a:pt x="820" y="3075"/>
                    <a:pt x="725" y="3373"/>
                    <a:pt x="797" y="3563"/>
                  </a:cubicBezTo>
                  <a:cubicBezTo>
                    <a:pt x="888" y="3801"/>
                    <a:pt x="1256" y="4017"/>
                    <a:pt x="1458" y="4157"/>
                  </a:cubicBezTo>
                  <a:cubicBezTo>
                    <a:pt x="1996" y="4528"/>
                    <a:pt x="2615" y="4778"/>
                    <a:pt x="3252" y="4915"/>
                  </a:cubicBezTo>
                  <a:cubicBezTo>
                    <a:pt x="3460" y="4960"/>
                    <a:pt x="3671" y="4993"/>
                    <a:pt x="3882" y="4993"/>
                  </a:cubicBezTo>
                  <a:cubicBezTo>
                    <a:pt x="3978" y="4993"/>
                    <a:pt x="4074" y="4986"/>
                    <a:pt x="4169" y="4970"/>
                  </a:cubicBezTo>
                  <a:cubicBezTo>
                    <a:pt x="4474" y="4920"/>
                    <a:pt x="4770" y="4768"/>
                    <a:pt x="4946" y="4515"/>
                  </a:cubicBezTo>
                  <a:cubicBezTo>
                    <a:pt x="5268" y="4046"/>
                    <a:pt x="5139" y="3216"/>
                    <a:pt x="4839" y="2761"/>
                  </a:cubicBezTo>
                  <a:cubicBezTo>
                    <a:pt x="4521" y="2277"/>
                    <a:pt x="3828" y="1980"/>
                    <a:pt x="3340" y="1703"/>
                  </a:cubicBezTo>
                  <a:cubicBezTo>
                    <a:pt x="2494" y="1226"/>
                    <a:pt x="1002" y="474"/>
                    <a:pt x="358" y="41"/>
                  </a:cubicBezTo>
                  <a:cubicBezTo>
                    <a:pt x="316" y="13"/>
                    <a:pt x="278" y="0"/>
                    <a:pt x="244" y="0"/>
                  </a:cubicBezTo>
                  <a:close/>
                </a:path>
              </a:pathLst>
            </a:custGeom>
            <a:solidFill>
              <a:srgbClr val="E0AC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7" name="Google Shape;1220;p59">
              <a:extLst>
                <a:ext uri="{FF2B5EF4-FFF2-40B4-BE49-F238E27FC236}">
                  <a16:creationId xmlns:a16="http://schemas.microsoft.com/office/drawing/2014/main" id="{CBC0A8F3-CD19-AB17-4EDD-1AE3332300AB}"/>
                </a:ext>
              </a:extLst>
            </p:cNvPr>
            <p:cNvSpPr/>
            <p:nvPr/>
          </p:nvSpPr>
          <p:spPr>
            <a:xfrm>
              <a:off x="5851050" y="2648525"/>
              <a:ext cx="32600" cy="76075"/>
            </a:xfrm>
            <a:custGeom>
              <a:avLst/>
              <a:gdLst/>
              <a:ahLst/>
              <a:cxnLst/>
              <a:rect l="l" t="t" r="r" b="b"/>
              <a:pathLst>
                <a:path w="1304" h="3043" extrusionOk="0">
                  <a:moveTo>
                    <a:pt x="640" y="1"/>
                  </a:moveTo>
                  <a:cubicBezTo>
                    <a:pt x="611" y="1"/>
                    <a:pt x="581" y="7"/>
                    <a:pt x="552" y="21"/>
                  </a:cubicBezTo>
                  <a:cubicBezTo>
                    <a:pt x="467" y="61"/>
                    <a:pt x="421" y="146"/>
                    <a:pt x="394" y="240"/>
                  </a:cubicBezTo>
                  <a:cubicBezTo>
                    <a:pt x="384" y="275"/>
                    <a:pt x="375" y="313"/>
                    <a:pt x="368" y="350"/>
                  </a:cubicBezTo>
                  <a:cubicBezTo>
                    <a:pt x="238" y="1018"/>
                    <a:pt x="1" y="2385"/>
                    <a:pt x="604" y="2899"/>
                  </a:cubicBezTo>
                  <a:cubicBezTo>
                    <a:pt x="706" y="2986"/>
                    <a:pt x="841" y="3042"/>
                    <a:pt x="973" y="3042"/>
                  </a:cubicBezTo>
                  <a:cubicBezTo>
                    <a:pt x="1023" y="3042"/>
                    <a:pt x="1073" y="3034"/>
                    <a:pt x="1120" y="3017"/>
                  </a:cubicBezTo>
                  <a:cubicBezTo>
                    <a:pt x="1201" y="2987"/>
                    <a:pt x="1274" y="2926"/>
                    <a:pt x="1292" y="2843"/>
                  </a:cubicBezTo>
                  <a:cubicBezTo>
                    <a:pt x="1303" y="2789"/>
                    <a:pt x="1289" y="2735"/>
                    <a:pt x="1274" y="2682"/>
                  </a:cubicBezTo>
                  <a:cubicBezTo>
                    <a:pt x="1103" y="2066"/>
                    <a:pt x="802" y="1453"/>
                    <a:pt x="899" y="821"/>
                  </a:cubicBezTo>
                  <a:cubicBezTo>
                    <a:pt x="926" y="642"/>
                    <a:pt x="985" y="460"/>
                    <a:pt x="946" y="283"/>
                  </a:cubicBezTo>
                  <a:cubicBezTo>
                    <a:pt x="915" y="137"/>
                    <a:pt x="779" y="1"/>
                    <a:pt x="640" y="1"/>
                  </a:cubicBezTo>
                  <a:close/>
                </a:path>
              </a:pathLst>
            </a:custGeom>
            <a:solidFill>
              <a:srgbClr val="E0AC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8" name="Google Shape;1221;p59">
              <a:extLst>
                <a:ext uri="{FF2B5EF4-FFF2-40B4-BE49-F238E27FC236}">
                  <a16:creationId xmlns:a16="http://schemas.microsoft.com/office/drawing/2014/main" id="{D24F6D7B-E3DF-BC6C-F705-AFB47465948D}"/>
                </a:ext>
              </a:extLst>
            </p:cNvPr>
            <p:cNvSpPr/>
            <p:nvPr/>
          </p:nvSpPr>
          <p:spPr>
            <a:xfrm>
              <a:off x="6591800" y="2957225"/>
              <a:ext cx="87125" cy="28325"/>
            </a:xfrm>
            <a:custGeom>
              <a:avLst/>
              <a:gdLst/>
              <a:ahLst/>
              <a:cxnLst/>
              <a:rect l="l" t="t" r="r" b="b"/>
              <a:pathLst>
                <a:path w="3485" h="1133" extrusionOk="0">
                  <a:moveTo>
                    <a:pt x="2950" y="28"/>
                  </a:moveTo>
                  <a:cubicBezTo>
                    <a:pt x="2946" y="28"/>
                    <a:pt x="2942" y="28"/>
                    <a:pt x="2939" y="28"/>
                  </a:cubicBezTo>
                  <a:cubicBezTo>
                    <a:pt x="2024" y="94"/>
                    <a:pt x="901" y="1"/>
                    <a:pt x="173" y="463"/>
                  </a:cubicBezTo>
                  <a:cubicBezTo>
                    <a:pt x="0" y="572"/>
                    <a:pt x="339" y="1132"/>
                    <a:pt x="541" y="1132"/>
                  </a:cubicBezTo>
                  <a:cubicBezTo>
                    <a:pt x="559" y="1132"/>
                    <a:pt x="576" y="1128"/>
                    <a:pt x="592" y="1118"/>
                  </a:cubicBezTo>
                  <a:cubicBezTo>
                    <a:pt x="865" y="944"/>
                    <a:pt x="1204" y="899"/>
                    <a:pt x="1566" y="899"/>
                  </a:cubicBezTo>
                  <a:cubicBezTo>
                    <a:pt x="1934" y="899"/>
                    <a:pt x="2325" y="946"/>
                    <a:pt x="2691" y="955"/>
                  </a:cubicBezTo>
                  <a:cubicBezTo>
                    <a:pt x="2868" y="966"/>
                    <a:pt x="2998" y="1027"/>
                    <a:pt x="3131" y="1027"/>
                  </a:cubicBezTo>
                  <a:cubicBezTo>
                    <a:pt x="3187" y="1027"/>
                    <a:pt x="3244" y="1016"/>
                    <a:pt x="3306" y="985"/>
                  </a:cubicBezTo>
                  <a:cubicBezTo>
                    <a:pt x="3485" y="897"/>
                    <a:pt x="3194" y="28"/>
                    <a:pt x="2950" y="28"/>
                  </a:cubicBezTo>
                  <a:close/>
                </a:path>
              </a:pathLst>
            </a:custGeom>
            <a:solidFill>
              <a:srgbClr val="E0AC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9" name="Google Shape;1222;p59">
              <a:extLst>
                <a:ext uri="{FF2B5EF4-FFF2-40B4-BE49-F238E27FC236}">
                  <a16:creationId xmlns:a16="http://schemas.microsoft.com/office/drawing/2014/main" id="{33745238-1B6B-B164-C85A-4983A80026DE}"/>
                </a:ext>
              </a:extLst>
            </p:cNvPr>
            <p:cNvSpPr/>
            <p:nvPr/>
          </p:nvSpPr>
          <p:spPr>
            <a:xfrm>
              <a:off x="6389150" y="2433125"/>
              <a:ext cx="102550" cy="220325"/>
            </a:xfrm>
            <a:custGeom>
              <a:avLst/>
              <a:gdLst/>
              <a:ahLst/>
              <a:cxnLst/>
              <a:rect l="l" t="t" r="r" b="b"/>
              <a:pathLst>
                <a:path w="4102" h="8813" extrusionOk="0">
                  <a:moveTo>
                    <a:pt x="1947" y="1"/>
                  </a:moveTo>
                  <a:cubicBezTo>
                    <a:pt x="1183" y="1"/>
                    <a:pt x="429" y="505"/>
                    <a:pt x="190" y="1735"/>
                  </a:cubicBezTo>
                  <a:cubicBezTo>
                    <a:pt x="190" y="1750"/>
                    <a:pt x="0" y="3800"/>
                    <a:pt x="3" y="4836"/>
                  </a:cubicBezTo>
                  <a:cubicBezTo>
                    <a:pt x="5" y="5598"/>
                    <a:pt x="1216" y="8797"/>
                    <a:pt x="2019" y="8812"/>
                  </a:cubicBezTo>
                  <a:cubicBezTo>
                    <a:pt x="2021" y="8812"/>
                    <a:pt x="2023" y="8812"/>
                    <a:pt x="2024" y="8812"/>
                  </a:cubicBezTo>
                  <a:cubicBezTo>
                    <a:pt x="2756" y="8812"/>
                    <a:pt x="4092" y="5518"/>
                    <a:pt x="4099" y="4783"/>
                  </a:cubicBezTo>
                  <a:cubicBezTo>
                    <a:pt x="4102" y="4361"/>
                    <a:pt x="3899" y="2249"/>
                    <a:pt x="3863" y="1776"/>
                  </a:cubicBezTo>
                  <a:cubicBezTo>
                    <a:pt x="3783" y="718"/>
                    <a:pt x="2858" y="1"/>
                    <a:pt x="1947" y="1"/>
                  </a:cubicBezTo>
                  <a:close/>
                </a:path>
              </a:pathLst>
            </a:custGeom>
            <a:solidFill>
              <a:srgbClr val="E0AC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0" name="Google Shape;1223;p59">
              <a:extLst>
                <a:ext uri="{FF2B5EF4-FFF2-40B4-BE49-F238E27FC236}">
                  <a16:creationId xmlns:a16="http://schemas.microsoft.com/office/drawing/2014/main" id="{0587504D-B81E-DA73-B93D-5CB0521B577E}"/>
                </a:ext>
              </a:extLst>
            </p:cNvPr>
            <p:cNvSpPr/>
            <p:nvPr/>
          </p:nvSpPr>
          <p:spPr>
            <a:xfrm>
              <a:off x="6256100" y="2990575"/>
              <a:ext cx="376600" cy="201450"/>
            </a:xfrm>
            <a:custGeom>
              <a:avLst/>
              <a:gdLst/>
              <a:ahLst/>
              <a:cxnLst/>
              <a:rect l="l" t="t" r="r" b="b"/>
              <a:pathLst>
                <a:path w="15064" h="8058" extrusionOk="0">
                  <a:moveTo>
                    <a:pt x="1" y="1"/>
                  </a:moveTo>
                  <a:lnTo>
                    <a:pt x="1" y="8058"/>
                  </a:lnTo>
                  <a:lnTo>
                    <a:pt x="15063" y="8058"/>
                  </a:lnTo>
                  <a:lnTo>
                    <a:pt x="15063" y="1"/>
                  </a:lnTo>
                  <a:close/>
                </a:path>
              </a:pathLst>
            </a:custGeom>
            <a:solidFill>
              <a:srgbClr val="1E3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1" name="Google Shape;1224;p59">
              <a:extLst>
                <a:ext uri="{FF2B5EF4-FFF2-40B4-BE49-F238E27FC236}">
                  <a16:creationId xmlns:a16="http://schemas.microsoft.com/office/drawing/2014/main" id="{CE00E134-4683-D585-28F8-164CFB6D9CE9}"/>
                </a:ext>
              </a:extLst>
            </p:cNvPr>
            <p:cNvSpPr/>
            <p:nvPr/>
          </p:nvSpPr>
          <p:spPr>
            <a:xfrm>
              <a:off x="6392275" y="2409050"/>
              <a:ext cx="95950" cy="122150"/>
            </a:xfrm>
            <a:custGeom>
              <a:avLst/>
              <a:gdLst/>
              <a:ahLst/>
              <a:cxnLst/>
              <a:rect l="l" t="t" r="r" b="b"/>
              <a:pathLst>
                <a:path w="3838" h="4886" extrusionOk="0">
                  <a:moveTo>
                    <a:pt x="1" y="3464"/>
                  </a:moveTo>
                  <a:cubicBezTo>
                    <a:pt x="37" y="3019"/>
                    <a:pt x="65" y="2703"/>
                    <a:pt x="65" y="2698"/>
                  </a:cubicBezTo>
                  <a:cubicBezTo>
                    <a:pt x="589" y="0"/>
                    <a:pt x="3591" y="794"/>
                    <a:pt x="3738" y="2739"/>
                  </a:cubicBezTo>
                  <a:cubicBezTo>
                    <a:pt x="3752" y="2926"/>
                    <a:pt x="3792" y="3372"/>
                    <a:pt x="3837" y="3867"/>
                  </a:cubicBezTo>
                  <a:cubicBezTo>
                    <a:pt x="3797" y="3929"/>
                    <a:pt x="3748" y="3983"/>
                    <a:pt x="3690" y="4029"/>
                  </a:cubicBezTo>
                  <a:cubicBezTo>
                    <a:pt x="2674" y="4886"/>
                    <a:pt x="1119" y="4684"/>
                    <a:pt x="1" y="3464"/>
                  </a:cubicBezTo>
                  <a:close/>
                </a:path>
              </a:pathLst>
            </a:custGeom>
            <a:solidFill>
              <a:srgbClr val="CD90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2" name="Google Shape;1225;p59">
              <a:extLst>
                <a:ext uri="{FF2B5EF4-FFF2-40B4-BE49-F238E27FC236}">
                  <a16:creationId xmlns:a16="http://schemas.microsoft.com/office/drawing/2014/main" id="{C92F8481-AD0F-FB76-4951-5E7CBABF6090}"/>
                </a:ext>
              </a:extLst>
            </p:cNvPr>
            <p:cNvSpPr/>
            <p:nvPr/>
          </p:nvSpPr>
          <p:spPr>
            <a:xfrm>
              <a:off x="6418325" y="3021450"/>
              <a:ext cx="249800" cy="1131125"/>
            </a:xfrm>
            <a:custGeom>
              <a:avLst/>
              <a:gdLst/>
              <a:ahLst/>
              <a:cxnLst/>
              <a:rect l="l" t="t" r="r" b="b"/>
              <a:pathLst>
                <a:path w="9992" h="45245" extrusionOk="0">
                  <a:moveTo>
                    <a:pt x="4608" y="1"/>
                  </a:moveTo>
                  <a:cubicBezTo>
                    <a:pt x="2035" y="1"/>
                    <a:pt x="924" y="1732"/>
                    <a:pt x="498" y="3942"/>
                  </a:cubicBezTo>
                  <a:cubicBezTo>
                    <a:pt x="0" y="6529"/>
                    <a:pt x="131" y="9761"/>
                    <a:pt x="644" y="12355"/>
                  </a:cubicBezTo>
                  <a:cubicBezTo>
                    <a:pt x="1273" y="15539"/>
                    <a:pt x="1562" y="18763"/>
                    <a:pt x="1871" y="22025"/>
                  </a:cubicBezTo>
                  <a:cubicBezTo>
                    <a:pt x="2300" y="26641"/>
                    <a:pt x="2766" y="31256"/>
                    <a:pt x="3130" y="35878"/>
                  </a:cubicBezTo>
                  <a:cubicBezTo>
                    <a:pt x="3340" y="38538"/>
                    <a:pt x="3519" y="41198"/>
                    <a:pt x="3644" y="43864"/>
                  </a:cubicBezTo>
                  <a:cubicBezTo>
                    <a:pt x="3661" y="44207"/>
                    <a:pt x="3653" y="44563"/>
                    <a:pt x="3692" y="44907"/>
                  </a:cubicBezTo>
                  <a:cubicBezTo>
                    <a:pt x="3719" y="45152"/>
                    <a:pt x="3711" y="45190"/>
                    <a:pt x="3775" y="45190"/>
                  </a:cubicBezTo>
                  <a:cubicBezTo>
                    <a:pt x="3803" y="45190"/>
                    <a:pt x="3847" y="45183"/>
                    <a:pt x="3915" y="45183"/>
                  </a:cubicBezTo>
                  <a:cubicBezTo>
                    <a:pt x="3938" y="45183"/>
                    <a:pt x="3965" y="45183"/>
                    <a:pt x="3995" y="45186"/>
                  </a:cubicBezTo>
                  <a:cubicBezTo>
                    <a:pt x="4650" y="45244"/>
                    <a:pt x="5321" y="45231"/>
                    <a:pt x="5977" y="45239"/>
                  </a:cubicBezTo>
                  <a:cubicBezTo>
                    <a:pt x="6236" y="45243"/>
                    <a:pt x="6495" y="45244"/>
                    <a:pt x="6754" y="45244"/>
                  </a:cubicBezTo>
                  <a:cubicBezTo>
                    <a:pt x="7834" y="45244"/>
                    <a:pt x="8914" y="45215"/>
                    <a:pt x="9992" y="45157"/>
                  </a:cubicBezTo>
                  <a:cubicBezTo>
                    <a:pt x="9969" y="44353"/>
                    <a:pt x="9948" y="43547"/>
                    <a:pt x="9931" y="42743"/>
                  </a:cubicBezTo>
                  <a:cubicBezTo>
                    <a:pt x="9818" y="37420"/>
                    <a:pt x="9859" y="32110"/>
                    <a:pt x="9866" y="26787"/>
                  </a:cubicBezTo>
                  <a:cubicBezTo>
                    <a:pt x="9874" y="20841"/>
                    <a:pt x="9810" y="14892"/>
                    <a:pt x="9510" y="8951"/>
                  </a:cubicBezTo>
                  <a:cubicBezTo>
                    <a:pt x="9396" y="6708"/>
                    <a:pt x="9127" y="4664"/>
                    <a:pt x="8065" y="2663"/>
                  </a:cubicBezTo>
                  <a:cubicBezTo>
                    <a:pt x="7273" y="1172"/>
                    <a:pt x="6488" y="1"/>
                    <a:pt x="4608" y="1"/>
                  </a:cubicBezTo>
                  <a:close/>
                </a:path>
              </a:pathLst>
            </a:custGeom>
            <a:solidFill>
              <a:srgbClr val="4196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3" name="Google Shape;1226;p59">
              <a:extLst>
                <a:ext uri="{FF2B5EF4-FFF2-40B4-BE49-F238E27FC236}">
                  <a16:creationId xmlns:a16="http://schemas.microsoft.com/office/drawing/2014/main" id="{0A03F854-E222-061B-6B2C-AC9E688202AD}"/>
                </a:ext>
              </a:extLst>
            </p:cNvPr>
            <p:cNvSpPr/>
            <p:nvPr/>
          </p:nvSpPr>
          <p:spPr>
            <a:xfrm>
              <a:off x="6225750" y="2968200"/>
              <a:ext cx="238225" cy="1184600"/>
            </a:xfrm>
            <a:custGeom>
              <a:avLst/>
              <a:gdLst/>
              <a:ahLst/>
              <a:cxnLst/>
              <a:rect l="l" t="t" r="r" b="b"/>
              <a:pathLst>
                <a:path w="9529" h="47384" extrusionOk="0">
                  <a:moveTo>
                    <a:pt x="4382" y="1"/>
                  </a:moveTo>
                  <a:cubicBezTo>
                    <a:pt x="2199" y="1"/>
                    <a:pt x="1215" y="2742"/>
                    <a:pt x="792" y="4606"/>
                  </a:cubicBezTo>
                  <a:cubicBezTo>
                    <a:pt x="408" y="6298"/>
                    <a:pt x="373" y="8049"/>
                    <a:pt x="340" y="9785"/>
                  </a:cubicBezTo>
                  <a:lnTo>
                    <a:pt x="186" y="17899"/>
                  </a:lnTo>
                  <a:cubicBezTo>
                    <a:pt x="94" y="22817"/>
                    <a:pt x="0" y="27734"/>
                    <a:pt x="72" y="32652"/>
                  </a:cubicBezTo>
                  <a:cubicBezTo>
                    <a:pt x="143" y="37569"/>
                    <a:pt x="514" y="42474"/>
                    <a:pt x="665" y="47384"/>
                  </a:cubicBezTo>
                  <a:lnTo>
                    <a:pt x="1818" y="47384"/>
                  </a:lnTo>
                  <a:lnTo>
                    <a:pt x="6018" y="47381"/>
                  </a:lnTo>
                  <a:cubicBezTo>
                    <a:pt x="5831" y="47381"/>
                    <a:pt x="7496" y="33408"/>
                    <a:pt x="7631" y="32222"/>
                  </a:cubicBezTo>
                  <a:cubicBezTo>
                    <a:pt x="8420" y="25282"/>
                    <a:pt x="9291" y="18223"/>
                    <a:pt x="9291" y="11230"/>
                  </a:cubicBezTo>
                  <a:cubicBezTo>
                    <a:pt x="9365" y="8821"/>
                    <a:pt x="9528" y="6353"/>
                    <a:pt x="8947" y="4006"/>
                  </a:cubicBezTo>
                  <a:cubicBezTo>
                    <a:pt x="8506" y="2224"/>
                    <a:pt x="6690" y="355"/>
                    <a:pt x="4858" y="43"/>
                  </a:cubicBezTo>
                  <a:cubicBezTo>
                    <a:pt x="4693" y="14"/>
                    <a:pt x="4535" y="1"/>
                    <a:pt x="4382" y="1"/>
                  </a:cubicBezTo>
                  <a:close/>
                </a:path>
              </a:pathLst>
            </a:custGeom>
            <a:solidFill>
              <a:srgbClr val="6BC2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4" name="Google Shape;1227;p59">
              <a:extLst>
                <a:ext uri="{FF2B5EF4-FFF2-40B4-BE49-F238E27FC236}">
                  <a16:creationId xmlns:a16="http://schemas.microsoft.com/office/drawing/2014/main" id="{12709B93-B056-457B-0C5C-8C700B292BB3}"/>
                </a:ext>
              </a:extLst>
            </p:cNvPr>
            <p:cNvSpPr/>
            <p:nvPr/>
          </p:nvSpPr>
          <p:spPr>
            <a:xfrm>
              <a:off x="6260500" y="2530550"/>
              <a:ext cx="363200" cy="558450"/>
            </a:xfrm>
            <a:custGeom>
              <a:avLst/>
              <a:gdLst/>
              <a:ahLst/>
              <a:cxnLst/>
              <a:rect l="l" t="t" r="r" b="b"/>
              <a:pathLst>
                <a:path w="14528" h="22338" extrusionOk="0">
                  <a:moveTo>
                    <a:pt x="4984" y="0"/>
                  </a:moveTo>
                  <a:cubicBezTo>
                    <a:pt x="4350" y="0"/>
                    <a:pt x="3750" y="238"/>
                    <a:pt x="3142" y="404"/>
                  </a:cubicBezTo>
                  <a:cubicBezTo>
                    <a:pt x="2360" y="618"/>
                    <a:pt x="1588" y="860"/>
                    <a:pt x="811" y="1092"/>
                  </a:cubicBezTo>
                  <a:cubicBezTo>
                    <a:pt x="21" y="1726"/>
                    <a:pt x="441" y="2780"/>
                    <a:pt x="330" y="3268"/>
                  </a:cubicBezTo>
                  <a:cubicBezTo>
                    <a:pt x="0" y="4723"/>
                    <a:pt x="523" y="22338"/>
                    <a:pt x="523" y="22338"/>
                  </a:cubicBezTo>
                  <a:lnTo>
                    <a:pt x="13962" y="22338"/>
                  </a:lnTo>
                  <a:cubicBezTo>
                    <a:pt x="13962" y="22338"/>
                    <a:pt x="14150" y="4727"/>
                    <a:pt x="13821" y="3271"/>
                  </a:cubicBezTo>
                  <a:cubicBezTo>
                    <a:pt x="13710" y="2783"/>
                    <a:pt x="14527" y="1667"/>
                    <a:pt x="13736" y="1031"/>
                  </a:cubicBezTo>
                  <a:cubicBezTo>
                    <a:pt x="13061" y="830"/>
                    <a:pt x="12386" y="631"/>
                    <a:pt x="11705" y="453"/>
                  </a:cubicBezTo>
                  <a:cubicBezTo>
                    <a:pt x="11287" y="344"/>
                    <a:pt x="10877" y="260"/>
                    <a:pt x="10456" y="161"/>
                  </a:cubicBezTo>
                  <a:cubicBezTo>
                    <a:pt x="10318" y="131"/>
                    <a:pt x="10179" y="109"/>
                    <a:pt x="10039" y="96"/>
                  </a:cubicBezTo>
                  <a:lnTo>
                    <a:pt x="9361" y="21"/>
                  </a:lnTo>
                  <a:cubicBezTo>
                    <a:pt x="9346" y="19"/>
                    <a:pt x="9329" y="18"/>
                    <a:pt x="9312" y="18"/>
                  </a:cubicBezTo>
                  <a:cubicBezTo>
                    <a:pt x="9289" y="18"/>
                    <a:pt x="9267" y="21"/>
                    <a:pt x="9248" y="33"/>
                  </a:cubicBezTo>
                  <a:cubicBezTo>
                    <a:pt x="9225" y="51"/>
                    <a:pt x="9204" y="74"/>
                    <a:pt x="9191" y="102"/>
                  </a:cubicBezTo>
                  <a:cubicBezTo>
                    <a:pt x="9022" y="390"/>
                    <a:pt x="8783" y="627"/>
                    <a:pt x="8626" y="921"/>
                  </a:cubicBezTo>
                  <a:cubicBezTo>
                    <a:pt x="8460" y="1233"/>
                    <a:pt x="8268" y="1488"/>
                    <a:pt x="8024" y="1751"/>
                  </a:cubicBezTo>
                  <a:cubicBezTo>
                    <a:pt x="7750" y="2047"/>
                    <a:pt x="7419" y="2274"/>
                    <a:pt x="7068" y="2274"/>
                  </a:cubicBezTo>
                  <a:cubicBezTo>
                    <a:pt x="6881" y="2274"/>
                    <a:pt x="6689" y="2209"/>
                    <a:pt x="6498" y="2056"/>
                  </a:cubicBezTo>
                  <a:cubicBezTo>
                    <a:pt x="6080" y="1725"/>
                    <a:pt x="5610" y="1168"/>
                    <a:pt x="5421" y="672"/>
                  </a:cubicBezTo>
                  <a:cubicBezTo>
                    <a:pt x="5354" y="490"/>
                    <a:pt x="5318" y="299"/>
                    <a:pt x="5286" y="108"/>
                  </a:cubicBezTo>
                  <a:cubicBezTo>
                    <a:pt x="5282" y="80"/>
                    <a:pt x="5276" y="49"/>
                    <a:pt x="5254" y="31"/>
                  </a:cubicBezTo>
                  <a:cubicBezTo>
                    <a:pt x="5234" y="17"/>
                    <a:pt x="5211" y="8"/>
                    <a:pt x="5187" y="8"/>
                  </a:cubicBezTo>
                  <a:cubicBezTo>
                    <a:pt x="5185" y="8"/>
                    <a:pt x="5183" y="8"/>
                    <a:pt x="5181" y="8"/>
                  </a:cubicBezTo>
                  <a:cubicBezTo>
                    <a:pt x="5115" y="3"/>
                    <a:pt x="5049" y="0"/>
                    <a:pt x="4984" y="0"/>
                  </a:cubicBez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5" name="Google Shape;1228;p59">
              <a:extLst>
                <a:ext uri="{FF2B5EF4-FFF2-40B4-BE49-F238E27FC236}">
                  <a16:creationId xmlns:a16="http://schemas.microsoft.com/office/drawing/2014/main" id="{5B5D7FB6-BA6B-38E2-316C-034E4C4DD053}"/>
                </a:ext>
              </a:extLst>
            </p:cNvPr>
            <p:cNvSpPr/>
            <p:nvPr/>
          </p:nvSpPr>
          <p:spPr>
            <a:xfrm>
              <a:off x="6364500" y="2335375"/>
              <a:ext cx="150850" cy="173025"/>
            </a:xfrm>
            <a:custGeom>
              <a:avLst/>
              <a:gdLst/>
              <a:ahLst/>
              <a:cxnLst/>
              <a:rect l="l" t="t" r="r" b="b"/>
              <a:pathLst>
                <a:path w="6034" h="6921" extrusionOk="0">
                  <a:moveTo>
                    <a:pt x="1486" y="1"/>
                  </a:moveTo>
                  <a:cubicBezTo>
                    <a:pt x="1257" y="1"/>
                    <a:pt x="1047" y="30"/>
                    <a:pt x="884" y="119"/>
                  </a:cubicBezTo>
                  <a:cubicBezTo>
                    <a:pt x="247" y="470"/>
                    <a:pt x="123" y="1514"/>
                    <a:pt x="77" y="2154"/>
                  </a:cubicBezTo>
                  <a:cubicBezTo>
                    <a:pt x="1" y="3189"/>
                    <a:pt x="248" y="4085"/>
                    <a:pt x="621" y="5044"/>
                  </a:cubicBezTo>
                  <a:cubicBezTo>
                    <a:pt x="831" y="5583"/>
                    <a:pt x="1087" y="6134"/>
                    <a:pt x="1545" y="6488"/>
                  </a:cubicBezTo>
                  <a:cubicBezTo>
                    <a:pt x="1926" y="6782"/>
                    <a:pt x="2363" y="6921"/>
                    <a:pt x="2802" y="6921"/>
                  </a:cubicBezTo>
                  <a:cubicBezTo>
                    <a:pt x="3282" y="6921"/>
                    <a:pt x="3762" y="6754"/>
                    <a:pt x="4171" y="6440"/>
                  </a:cubicBezTo>
                  <a:cubicBezTo>
                    <a:pt x="4502" y="6186"/>
                    <a:pt x="5096" y="5894"/>
                    <a:pt x="5449" y="4816"/>
                  </a:cubicBezTo>
                  <a:cubicBezTo>
                    <a:pt x="5512" y="4624"/>
                    <a:pt x="5632" y="4139"/>
                    <a:pt x="5689" y="3943"/>
                  </a:cubicBezTo>
                  <a:cubicBezTo>
                    <a:pt x="6033" y="2777"/>
                    <a:pt x="5924" y="1219"/>
                    <a:pt x="4928" y="485"/>
                  </a:cubicBezTo>
                  <a:cubicBezTo>
                    <a:pt x="4457" y="138"/>
                    <a:pt x="3551" y="147"/>
                    <a:pt x="2964" y="119"/>
                  </a:cubicBezTo>
                  <a:cubicBezTo>
                    <a:pt x="2938" y="121"/>
                    <a:pt x="2912" y="121"/>
                    <a:pt x="2885" y="121"/>
                  </a:cubicBezTo>
                  <a:cubicBezTo>
                    <a:pt x="2490" y="121"/>
                    <a:pt x="1948" y="1"/>
                    <a:pt x="1486" y="1"/>
                  </a:cubicBezTo>
                  <a:close/>
                </a:path>
              </a:pathLst>
            </a:custGeom>
            <a:solidFill>
              <a:srgbClr val="E0AC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6" name="Google Shape;1229;p59">
              <a:extLst>
                <a:ext uri="{FF2B5EF4-FFF2-40B4-BE49-F238E27FC236}">
                  <a16:creationId xmlns:a16="http://schemas.microsoft.com/office/drawing/2014/main" id="{3D043181-EE7A-036A-93F0-0233A65DFB2E}"/>
                </a:ext>
              </a:extLst>
            </p:cNvPr>
            <p:cNvSpPr/>
            <p:nvPr/>
          </p:nvSpPr>
          <p:spPr>
            <a:xfrm>
              <a:off x="6182325" y="2530425"/>
              <a:ext cx="244800" cy="710900"/>
            </a:xfrm>
            <a:custGeom>
              <a:avLst/>
              <a:gdLst/>
              <a:ahLst/>
              <a:cxnLst/>
              <a:rect l="l" t="t" r="r" b="b"/>
              <a:pathLst>
                <a:path w="9792" h="28436" extrusionOk="0">
                  <a:moveTo>
                    <a:pt x="7656" y="0"/>
                  </a:moveTo>
                  <a:cubicBezTo>
                    <a:pt x="6640" y="88"/>
                    <a:pt x="5601" y="363"/>
                    <a:pt x="4604" y="590"/>
                  </a:cubicBezTo>
                  <a:cubicBezTo>
                    <a:pt x="3876" y="757"/>
                    <a:pt x="3086" y="885"/>
                    <a:pt x="2594" y="1501"/>
                  </a:cubicBezTo>
                  <a:cubicBezTo>
                    <a:pt x="1875" y="2398"/>
                    <a:pt x="1729" y="3749"/>
                    <a:pt x="1529" y="4841"/>
                  </a:cubicBezTo>
                  <a:cubicBezTo>
                    <a:pt x="910" y="8234"/>
                    <a:pt x="752" y="11692"/>
                    <a:pt x="618" y="15137"/>
                  </a:cubicBezTo>
                  <a:cubicBezTo>
                    <a:pt x="514" y="17803"/>
                    <a:pt x="425" y="20469"/>
                    <a:pt x="350" y="23136"/>
                  </a:cubicBezTo>
                  <a:cubicBezTo>
                    <a:pt x="300" y="24907"/>
                    <a:pt x="0" y="27066"/>
                    <a:pt x="1861" y="28097"/>
                  </a:cubicBezTo>
                  <a:cubicBezTo>
                    <a:pt x="2146" y="28256"/>
                    <a:pt x="2468" y="28333"/>
                    <a:pt x="2791" y="28381"/>
                  </a:cubicBezTo>
                  <a:cubicBezTo>
                    <a:pt x="3040" y="28418"/>
                    <a:pt x="3299" y="28435"/>
                    <a:pt x="3563" y="28435"/>
                  </a:cubicBezTo>
                  <a:cubicBezTo>
                    <a:pt x="5712" y="28435"/>
                    <a:pt x="8242" y="27251"/>
                    <a:pt x="9204" y="25349"/>
                  </a:cubicBezTo>
                  <a:cubicBezTo>
                    <a:pt x="9792" y="24187"/>
                    <a:pt x="9659" y="22615"/>
                    <a:pt x="9587" y="21363"/>
                  </a:cubicBezTo>
                  <a:cubicBezTo>
                    <a:pt x="9176" y="14227"/>
                    <a:pt x="8563" y="7095"/>
                    <a:pt x="7656" y="0"/>
                  </a:cubicBezTo>
                  <a:close/>
                </a:path>
              </a:pathLst>
            </a:custGeom>
            <a:solidFill>
              <a:srgbClr val="AB99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7" name="Google Shape;1230;p59">
              <a:extLst>
                <a:ext uri="{FF2B5EF4-FFF2-40B4-BE49-F238E27FC236}">
                  <a16:creationId xmlns:a16="http://schemas.microsoft.com/office/drawing/2014/main" id="{AE80FEE7-7734-D16A-8C50-2FEFB9B8DB3F}"/>
                </a:ext>
              </a:extLst>
            </p:cNvPr>
            <p:cNvSpPr/>
            <p:nvPr/>
          </p:nvSpPr>
          <p:spPr>
            <a:xfrm>
              <a:off x="6440600" y="2527275"/>
              <a:ext cx="226225" cy="693225"/>
            </a:xfrm>
            <a:custGeom>
              <a:avLst/>
              <a:gdLst/>
              <a:ahLst/>
              <a:cxnLst/>
              <a:rect l="l" t="t" r="r" b="b"/>
              <a:pathLst>
                <a:path w="9049" h="27729" extrusionOk="0">
                  <a:moveTo>
                    <a:pt x="2827" y="0"/>
                  </a:moveTo>
                  <a:cubicBezTo>
                    <a:pt x="2784" y="0"/>
                    <a:pt x="2742" y="7"/>
                    <a:pt x="2706" y="31"/>
                  </a:cubicBezTo>
                  <a:cubicBezTo>
                    <a:pt x="2641" y="75"/>
                    <a:pt x="2618" y="158"/>
                    <a:pt x="2601" y="233"/>
                  </a:cubicBezTo>
                  <a:cubicBezTo>
                    <a:pt x="1608" y="4521"/>
                    <a:pt x="1159" y="8909"/>
                    <a:pt x="882" y="13295"/>
                  </a:cubicBezTo>
                  <a:cubicBezTo>
                    <a:pt x="744" y="15488"/>
                    <a:pt x="648" y="17684"/>
                    <a:pt x="544" y="19878"/>
                  </a:cubicBezTo>
                  <a:cubicBezTo>
                    <a:pt x="459" y="21692"/>
                    <a:pt x="0" y="23641"/>
                    <a:pt x="731" y="25374"/>
                  </a:cubicBezTo>
                  <a:cubicBezTo>
                    <a:pt x="1561" y="27341"/>
                    <a:pt x="3888" y="27728"/>
                    <a:pt x="5764" y="27728"/>
                  </a:cubicBezTo>
                  <a:cubicBezTo>
                    <a:pt x="5785" y="27728"/>
                    <a:pt x="5806" y="27728"/>
                    <a:pt x="5827" y="27728"/>
                  </a:cubicBezTo>
                  <a:cubicBezTo>
                    <a:pt x="6089" y="27727"/>
                    <a:pt x="6354" y="27721"/>
                    <a:pt x="6610" y="27664"/>
                  </a:cubicBezTo>
                  <a:cubicBezTo>
                    <a:pt x="7213" y="27527"/>
                    <a:pt x="7726" y="27099"/>
                    <a:pt x="8050" y="26573"/>
                  </a:cubicBezTo>
                  <a:cubicBezTo>
                    <a:pt x="8381" y="26030"/>
                    <a:pt x="8509" y="25518"/>
                    <a:pt x="8518" y="24996"/>
                  </a:cubicBezTo>
                  <a:cubicBezTo>
                    <a:pt x="8525" y="24493"/>
                    <a:pt x="8424" y="23981"/>
                    <a:pt x="8289" y="23427"/>
                  </a:cubicBezTo>
                  <a:cubicBezTo>
                    <a:pt x="7919" y="21907"/>
                    <a:pt x="7817" y="20411"/>
                    <a:pt x="7546" y="18875"/>
                  </a:cubicBezTo>
                  <a:cubicBezTo>
                    <a:pt x="7384" y="17962"/>
                    <a:pt x="7508" y="17269"/>
                    <a:pt x="7664" y="16340"/>
                  </a:cubicBezTo>
                  <a:cubicBezTo>
                    <a:pt x="8033" y="14148"/>
                    <a:pt x="8311" y="11945"/>
                    <a:pt x="8498" y="9730"/>
                  </a:cubicBezTo>
                  <a:cubicBezTo>
                    <a:pt x="8617" y="8306"/>
                    <a:pt x="8701" y="6878"/>
                    <a:pt x="8745" y="5449"/>
                  </a:cubicBezTo>
                  <a:cubicBezTo>
                    <a:pt x="8785" y="4193"/>
                    <a:pt x="9049" y="2888"/>
                    <a:pt x="8253" y="1830"/>
                  </a:cubicBezTo>
                  <a:cubicBezTo>
                    <a:pt x="7198" y="429"/>
                    <a:pt x="4555" y="201"/>
                    <a:pt x="2916" y="7"/>
                  </a:cubicBezTo>
                  <a:cubicBezTo>
                    <a:pt x="2887" y="3"/>
                    <a:pt x="2857" y="0"/>
                    <a:pt x="2827" y="0"/>
                  </a:cubicBezTo>
                  <a:close/>
                </a:path>
              </a:pathLst>
            </a:custGeom>
            <a:solidFill>
              <a:srgbClr val="AB99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8" name="Google Shape;1231;p59">
              <a:extLst>
                <a:ext uri="{FF2B5EF4-FFF2-40B4-BE49-F238E27FC236}">
                  <a16:creationId xmlns:a16="http://schemas.microsoft.com/office/drawing/2014/main" id="{9D96B7D1-50DC-6F02-0964-943090508F46}"/>
                </a:ext>
              </a:extLst>
            </p:cNvPr>
            <p:cNvSpPr/>
            <p:nvPr/>
          </p:nvSpPr>
          <p:spPr>
            <a:xfrm>
              <a:off x="5863175" y="2717575"/>
              <a:ext cx="314000" cy="224850"/>
            </a:xfrm>
            <a:custGeom>
              <a:avLst/>
              <a:gdLst/>
              <a:ahLst/>
              <a:cxnLst/>
              <a:rect l="l" t="t" r="r" b="b"/>
              <a:pathLst>
                <a:path w="12560" h="8994" extrusionOk="0">
                  <a:moveTo>
                    <a:pt x="1686" y="0"/>
                  </a:moveTo>
                  <a:cubicBezTo>
                    <a:pt x="1532" y="256"/>
                    <a:pt x="1382" y="512"/>
                    <a:pt x="1235" y="773"/>
                  </a:cubicBezTo>
                  <a:cubicBezTo>
                    <a:pt x="955" y="1271"/>
                    <a:pt x="689" y="1776"/>
                    <a:pt x="437" y="2287"/>
                  </a:cubicBezTo>
                  <a:cubicBezTo>
                    <a:pt x="158" y="2854"/>
                    <a:pt x="1" y="3005"/>
                    <a:pt x="408" y="3424"/>
                  </a:cubicBezTo>
                  <a:cubicBezTo>
                    <a:pt x="919" y="3947"/>
                    <a:pt x="1835" y="4349"/>
                    <a:pt x="2453" y="4760"/>
                  </a:cubicBezTo>
                  <a:lnTo>
                    <a:pt x="6688" y="7594"/>
                  </a:lnTo>
                  <a:cubicBezTo>
                    <a:pt x="7419" y="8083"/>
                    <a:pt x="8163" y="8578"/>
                    <a:pt x="9003" y="8831"/>
                  </a:cubicBezTo>
                  <a:cubicBezTo>
                    <a:pt x="9346" y="8935"/>
                    <a:pt x="9709" y="8994"/>
                    <a:pt x="10069" y="8994"/>
                  </a:cubicBezTo>
                  <a:cubicBezTo>
                    <a:pt x="10593" y="8994"/>
                    <a:pt x="11108" y="8869"/>
                    <a:pt x="11540" y="8578"/>
                  </a:cubicBezTo>
                  <a:cubicBezTo>
                    <a:pt x="11886" y="8344"/>
                    <a:pt x="12171" y="7997"/>
                    <a:pt x="12260" y="7588"/>
                  </a:cubicBezTo>
                  <a:cubicBezTo>
                    <a:pt x="12559" y="6202"/>
                    <a:pt x="10635" y="4520"/>
                    <a:pt x="9605" y="3893"/>
                  </a:cubicBezTo>
                  <a:cubicBezTo>
                    <a:pt x="7088" y="2359"/>
                    <a:pt x="4437" y="1056"/>
                    <a:pt x="1686" y="0"/>
                  </a:cubicBezTo>
                  <a:close/>
                </a:path>
              </a:pathLst>
            </a:custGeom>
            <a:solidFill>
              <a:srgbClr val="AB99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9" name="Google Shape;1232;p59">
              <a:extLst>
                <a:ext uri="{FF2B5EF4-FFF2-40B4-BE49-F238E27FC236}">
                  <a16:creationId xmlns:a16="http://schemas.microsoft.com/office/drawing/2014/main" id="{F70BAA77-6190-F275-622E-8CCC8C230D80}"/>
                </a:ext>
              </a:extLst>
            </p:cNvPr>
            <p:cNvSpPr/>
            <p:nvPr/>
          </p:nvSpPr>
          <p:spPr>
            <a:xfrm>
              <a:off x="6065475" y="2543550"/>
              <a:ext cx="292950" cy="393325"/>
            </a:xfrm>
            <a:custGeom>
              <a:avLst/>
              <a:gdLst/>
              <a:ahLst/>
              <a:cxnLst/>
              <a:rect l="l" t="t" r="r" b="b"/>
              <a:pathLst>
                <a:path w="11718" h="15733" extrusionOk="0">
                  <a:moveTo>
                    <a:pt x="9691" y="0"/>
                  </a:moveTo>
                  <a:cubicBezTo>
                    <a:pt x="9489" y="0"/>
                    <a:pt x="9267" y="22"/>
                    <a:pt x="9023" y="70"/>
                  </a:cubicBezTo>
                  <a:cubicBezTo>
                    <a:pt x="7371" y="389"/>
                    <a:pt x="6381" y="883"/>
                    <a:pt x="5378" y="2221"/>
                  </a:cubicBezTo>
                  <a:cubicBezTo>
                    <a:pt x="4382" y="3549"/>
                    <a:pt x="3753" y="5132"/>
                    <a:pt x="3012" y="6607"/>
                  </a:cubicBezTo>
                  <a:cubicBezTo>
                    <a:pt x="2211" y="8199"/>
                    <a:pt x="996" y="11406"/>
                    <a:pt x="508" y="12891"/>
                  </a:cubicBezTo>
                  <a:cubicBezTo>
                    <a:pt x="503" y="12903"/>
                    <a:pt x="495" y="12913"/>
                    <a:pt x="490" y="12924"/>
                  </a:cubicBezTo>
                  <a:cubicBezTo>
                    <a:pt x="0" y="14103"/>
                    <a:pt x="870" y="15716"/>
                    <a:pt x="2204" y="15732"/>
                  </a:cubicBezTo>
                  <a:cubicBezTo>
                    <a:pt x="2211" y="15732"/>
                    <a:pt x="2219" y="15732"/>
                    <a:pt x="2226" y="15732"/>
                  </a:cubicBezTo>
                  <a:cubicBezTo>
                    <a:pt x="3284" y="15732"/>
                    <a:pt x="4108" y="14834"/>
                    <a:pt x="4754" y="13992"/>
                  </a:cubicBezTo>
                  <a:cubicBezTo>
                    <a:pt x="7214" y="10777"/>
                    <a:pt x="9295" y="7288"/>
                    <a:pt x="10951" y="3594"/>
                  </a:cubicBezTo>
                  <a:cubicBezTo>
                    <a:pt x="11717" y="1887"/>
                    <a:pt x="11552" y="0"/>
                    <a:pt x="9691" y="0"/>
                  </a:cubicBezTo>
                  <a:close/>
                </a:path>
              </a:pathLst>
            </a:custGeom>
            <a:solidFill>
              <a:srgbClr val="AB99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0" name="Google Shape;1233;p59">
              <a:extLst>
                <a:ext uri="{FF2B5EF4-FFF2-40B4-BE49-F238E27FC236}">
                  <a16:creationId xmlns:a16="http://schemas.microsoft.com/office/drawing/2014/main" id="{C8D4ACAD-D3A6-08CB-0265-33759C9BBF4F}"/>
                </a:ext>
              </a:extLst>
            </p:cNvPr>
            <p:cNvSpPr/>
            <p:nvPr/>
          </p:nvSpPr>
          <p:spPr>
            <a:xfrm>
              <a:off x="6552950" y="2950725"/>
              <a:ext cx="160100" cy="141000"/>
            </a:xfrm>
            <a:custGeom>
              <a:avLst/>
              <a:gdLst/>
              <a:ahLst/>
              <a:cxnLst/>
              <a:rect l="l" t="t" r="r" b="b"/>
              <a:pathLst>
                <a:path w="6404" h="5640" extrusionOk="0">
                  <a:moveTo>
                    <a:pt x="4834" y="0"/>
                  </a:moveTo>
                  <a:cubicBezTo>
                    <a:pt x="4814" y="0"/>
                    <a:pt x="4795" y="1"/>
                    <a:pt x="4778" y="3"/>
                  </a:cubicBezTo>
                  <a:cubicBezTo>
                    <a:pt x="4538" y="34"/>
                    <a:pt x="4066" y="224"/>
                    <a:pt x="3783" y="540"/>
                  </a:cubicBezTo>
                  <a:cubicBezTo>
                    <a:pt x="3483" y="878"/>
                    <a:pt x="3021" y="1411"/>
                    <a:pt x="2863" y="1536"/>
                  </a:cubicBezTo>
                  <a:cubicBezTo>
                    <a:pt x="2121" y="2126"/>
                    <a:pt x="1321" y="2627"/>
                    <a:pt x="475" y="3051"/>
                  </a:cubicBezTo>
                  <a:cubicBezTo>
                    <a:pt x="253" y="3164"/>
                    <a:pt x="417" y="3558"/>
                    <a:pt x="633" y="3558"/>
                  </a:cubicBezTo>
                  <a:cubicBezTo>
                    <a:pt x="660" y="3558"/>
                    <a:pt x="689" y="3552"/>
                    <a:pt x="717" y="3538"/>
                  </a:cubicBezTo>
                  <a:cubicBezTo>
                    <a:pt x="1392" y="3198"/>
                    <a:pt x="2039" y="2808"/>
                    <a:pt x="2654" y="2369"/>
                  </a:cubicBezTo>
                  <a:cubicBezTo>
                    <a:pt x="2700" y="2434"/>
                    <a:pt x="2745" y="2499"/>
                    <a:pt x="2792" y="2563"/>
                  </a:cubicBezTo>
                  <a:cubicBezTo>
                    <a:pt x="2049" y="3329"/>
                    <a:pt x="1182" y="3959"/>
                    <a:pt x="225" y="4428"/>
                  </a:cubicBezTo>
                  <a:cubicBezTo>
                    <a:pt x="1" y="4538"/>
                    <a:pt x="165" y="4934"/>
                    <a:pt x="382" y="4934"/>
                  </a:cubicBezTo>
                  <a:cubicBezTo>
                    <a:pt x="409" y="4934"/>
                    <a:pt x="437" y="4928"/>
                    <a:pt x="465" y="4915"/>
                  </a:cubicBezTo>
                  <a:cubicBezTo>
                    <a:pt x="1458" y="4430"/>
                    <a:pt x="2359" y="3779"/>
                    <a:pt x="3130" y="2988"/>
                  </a:cubicBezTo>
                  <a:cubicBezTo>
                    <a:pt x="3173" y="3040"/>
                    <a:pt x="3217" y="3090"/>
                    <a:pt x="3263" y="3139"/>
                  </a:cubicBezTo>
                  <a:cubicBezTo>
                    <a:pt x="2641" y="3932"/>
                    <a:pt x="1852" y="4575"/>
                    <a:pt x="953" y="5026"/>
                  </a:cubicBezTo>
                  <a:cubicBezTo>
                    <a:pt x="729" y="5138"/>
                    <a:pt x="895" y="5532"/>
                    <a:pt x="1111" y="5532"/>
                  </a:cubicBezTo>
                  <a:cubicBezTo>
                    <a:pt x="1138" y="5532"/>
                    <a:pt x="1166" y="5526"/>
                    <a:pt x="1195" y="5512"/>
                  </a:cubicBezTo>
                  <a:cubicBezTo>
                    <a:pt x="2143" y="5036"/>
                    <a:pt x="2976" y="4358"/>
                    <a:pt x="3635" y="3523"/>
                  </a:cubicBezTo>
                  <a:cubicBezTo>
                    <a:pt x="3686" y="3572"/>
                    <a:pt x="3739" y="3621"/>
                    <a:pt x="3791" y="3667"/>
                  </a:cubicBezTo>
                  <a:cubicBezTo>
                    <a:pt x="3415" y="4305"/>
                    <a:pt x="2962" y="4860"/>
                    <a:pt x="2258" y="5125"/>
                  </a:cubicBezTo>
                  <a:cubicBezTo>
                    <a:pt x="2017" y="5215"/>
                    <a:pt x="2188" y="5640"/>
                    <a:pt x="2420" y="5640"/>
                  </a:cubicBezTo>
                  <a:cubicBezTo>
                    <a:pt x="2443" y="5640"/>
                    <a:pt x="2466" y="5636"/>
                    <a:pt x="2490" y="5627"/>
                  </a:cubicBezTo>
                  <a:cubicBezTo>
                    <a:pt x="3263" y="5336"/>
                    <a:pt x="3772" y="4720"/>
                    <a:pt x="4176" y="4041"/>
                  </a:cubicBezTo>
                  <a:lnTo>
                    <a:pt x="4185" y="4047"/>
                  </a:lnTo>
                  <a:cubicBezTo>
                    <a:pt x="4674" y="3579"/>
                    <a:pt x="5073" y="3176"/>
                    <a:pt x="5461" y="2696"/>
                  </a:cubicBezTo>
                  <a:cubicBezTo>
                    <a:pt x="5813" y="2264"/>
                    <a:pt x="6072" y="1811"/>
                    <a:pt x="6214" y="1291"/>
                  </a:cubicBezTo>
                  <a:cubicBezTo>
                    <a:pt x="6403" y="605"/>
                    <a:pt x="5305" y="0"/>
                    <a:pt x="4834" y="0"/>
                  </a:cubicBezTo>
                  <a:close/>
                </a:path>
              </a:pathLst>
            </a:custGeom>
            <a:solidFill>
              <a:srgbClr val="E0AC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1" name="Google Shape;1234;p59">
              <a:extLst>
                <a:ext uri="{FF2B5EF4-FFF2-40B4-BE49-F238E27FC236}">
                  <a16:creationId xmlns:a16="http://schemas.microsoft.com/office/drawing/2014/main" id="{23D45D32-B727-FDF6-A22D-968BFAD5EF21}"/>
                </a:ext>
              </a:extLst>
            </p:cNvPr>
            <p:cNvSpPr/>
            <p:nvPr/>
          </p:nvSpPr>
          <p:spPr>
            <a:xfrm>
              <a:off x="6654075" y="2756575"/>
              <a:ext cx="261950" cy="259075"/>
            </a:xfrm>
            <a:custGeom>
              <a:avLst/>
              <a:gdLst/>
              <a:ahLst/>
              <a:cxnLst/>
              <a:rect l="l" t="t" r="r" b="b"/>
              <a:pathLst>
                <a:path w="10478" h="10363" extrusionOk="0">
                  <a:moveTo>
                    <a:pt x="8540" y="1"/>
                  </a:moveTo>
                  <a:cubicBezTo>
                    <a:pt x="8101" y="1"/>
                    <a:pt x="7662" y="169"/>
                    <a:pt x="7279" y="494"/>
                  </a:cubicBezTo>
                  <a:cubicBezTo>
                    <a:pt x="4823" y="2576"/>
                    <a:pt x="2453" y="4750"/>
                    <a:pt x="170" y="7020"/>
                  </a:cubicBezTo>
                  <a:cubicBezTo>
                    <a:pt x="91" y="7099"/>
                    <a:pt x="6" y="7189"/>
                    <a:pt x="3" y="7302"/>
                  </a:cubicBezTo>
                  <a:cubicBezTo>
                    <a:pt x="0" y="7392"/>
                    <a:pt x="51" y="7473"/>
                    <a:pt x="101" y="7549"/>
                  </a:cubicBezTo>
                  <a:cubicBezTo>
                    <a:pt x="136" y="7601"/>
                    <a:pt x="232" y="7736"/>
                    <a:pt x="366" y="7919"/>
                  </a:cubicBezTo>
                  <a:cubicBezTo>
                    <a:pt x="916" y="8679"/>
                    <a:pt x="2080" y="10278"/>
                    <a:pt x="1916" y="10362"/>
                  </a:cubicBezTo>
                  <a:cubicBezTo>
                    <a:pt x="4507" y="9011"/>
                    <a:pt x="6837" y="7208"/>
                    <a:pt x="8794" y="5038"/>
                  </a:cubicBezTo>
                  <a:cubicBezTo>
                    <a:pt x="9274" y="4504"/>
                    <a:pt x="9737" y="3939"/>
                    <a:pt x="10025" y="3284"/>
                  </a:cubicBezTo>
                  <a:cubicBezTo>
                    <a:pt x="10036" y="3257"/>
                    <a:pt x="10049" y="3229"/>
                    <a:pt x="10061" y="3200"/>
                  </a:cubicBezTo>
                  <a:cubicBezTo>
                    <a:pt x="10403" y="2372"/>
                    <a:pt x="10478" y="1069"/>
                    <a:pt x="9721" y="446"/>
                  </a:cubicBezTo>
                  <a:cubicBezTo>
                    <a:pt x="9357" y="146"/>
                    <a:pt x="8948" y="1"/>
                    <a:pt x="8540" y="1"/>
                  </a:cubicBezTo>
                  <a:close/>
                </a:path>
              </a:pathLst>
            </a:custGeom>
            <a:solidFill>
              <a:srgbClr val="AB99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2" name="Google Shape;1235;p59">
              <a:extLst>
                <a:ext uri="{FF2B5EF4-FFF2-40B4-BE49-F238E27FC236}">
                  <a16:creationId xmlns:a16="http://schemas.microsoft.com/office/drawing/2014/main" id="{6D7F0844-DA1D-5AF4-3F72-A4407A0FFCD5}"/>
                </a:ext>
              </a:extLst>
            </p:cNvPr>
            <p:cNvSpPr/>
            <p:nvPr/>
          </p:nvSpPr>
          <p:spPr>
            <a:xfrm>
              <a:off x="6550275" y="2553350"/>
              <a:ext cx="360150" cy="299250"/>
            </a:xfrm>
            <a:custGeom>
              <a:avLst/>
              <a:gdLst/>
              <a:ahLst/>
              <a:cxnLst/>
              <a:rect l="l" t="t" r="r" b="b"/>
              <a:pathLst>
                <a:path w="14406" h="11970" extrusionOk="0">
                  <a:moveTo>
                    <a:pt x="2574" y="0"/>
                  </a:moveTo>
                  <a:cubicBezTo>
                    <a:pt x="2488" y="0"/>
                    <a:pt x="2402" y="4"/>
                    <a:pt x="2316" y="10"/>
                  </a:cubicBezTo>
                  <a:cubicBezTo>
                    <a:pt x="2221" y="16"/>
                    <a:pt x="2128" y="26"/>
                    <a:pt x="2036" y="42"/>
                  </a:cubicBezTo>
                  <a:cubicBezTo>
                    <a:pt x="2024" y="43"/>
                    <a:pt x="2014" y="43"/>
                    <a:pt x="2002" y="46"/>
                  </a:cubicBezTo>
                  <a:cubicBezTo>
                    <a:pt x="1587" y="124"/>
                    <a:pt x="1200" y="315"/>
                    <a:pt x="886" y="600"/>
                  </a:cubicBezTo>
                  <a:cubicBezTo>
                    <a:pt x="207" y="1216"/>
                    <a:pt x="1" y="2236"/>
                    <a:pt x="307" y="3090"/>
                  </a:cubicBezTo>
                  <a:cubicBezTo>
                    <a:pt x="869" y="4660"/>
                    <a:pt x="2597" y="5680"/>
                    <a:pt x="3836" y="6725"/>
                  </a:cubicBezTo>
                  <a:cubicBezTo>
                    <a:pt x="5376" y="8023"/>
                    <a:pt x="6950" y="9275"/>
                    <a:pt x="8560" y="10482"/>
                  </a:cubicBezTo>
                  <a:cubicBezTo>
                    <a:pt x="9408" y="11118"/>
                    <a:pt x="10307" y="11758"/>
                    <a:pt x="11350" y="11935"/>
                  </a:cubicBezTo>
                  <a:cubicBezTo>
                    <a:pt x="11486" y="11958"/>
                    <a:pt x="11624" y="11970"/>
                    <a:pt x="11762" y="11970"/>
                  </a:cubicBezTo>
                  <a:cubicBezTo>
                    <a:pt x="12962" y="11970"/>
                    <a:pt x="14187" y="11120"/>
                    <a:pt x="14349" y="9856"/>
                  </a:cubicBezTo>
                  <a:cubicBezTo>
                    <a:pt x="14406" y="9423"/>
                    <a:pt x="14243" y="8985"/>
                    <a:pt x="13993" y="8628"/>
                  </a:cubicBezTo>
                  <a:cubicBezTo>
                    <a:pt x="13741" y="8272"/>
                    <a:pt x="13407" y="7982"/>
                    <a:pt x="13077" y="7697"/>
                  </a:cubicBezTo>
                  <a:cubicBezTo>
                    <a:pt x="12056" y="6817"/>
                    <a:pt x="11122" y="5916"/>
                    <a:pt x="10178" y="4972"/>
                  </a:cubicBezTo>
                  <a:cubicBezTo>
                    <a:pt x="9331" y="4241"/>
                    <a:pt x="8316" y="3658"/>
                    <a:pt x="7515" y="2890"/>
                  </a:cubicBezTo>
                  <a:cubicBezTo>
                    <a:pt x="6227" y="1650"/>
                    <a:pt x="4518" y="0"/>
                    <a:pt x="2574" y="0"/>
                  </a:cubicBezTo>
                  <a:close/>
                </a:path>
              </a:pathLst>
            </a:custGeom>
            <a:solidFill>
              <a:srgbClr val="AB99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3" name="Google Shape;1236;p59">
              <a:extLst>
                <a:ext uri="{FF2B5EF4-FFF2-40B4-BE49-F238E27FC236}">
                  <a16:creationId xmlns:a16="http://schemas.microsoft.com/office/drawing/2014/main" id="{A9BE0B54-4065-179A-1FB4-0B4D15B1A43B}"/>
                </a:ext>
              </a:extLst>
            </p:cNvPr>
            <p:cNvSpPr/>
            <p:nvPr/>
          </p:nvSpPr>
          <p:spPr>
            <a:xfrm>
              <a:off x="6350425" y="2248200"/>
              <a:ext cx="175500" cy="162850"/>
            </a:xfrm>
            <a:custGeom>
              <a:avLst/>
              <a:gdLst/>
              <a:ahLst/>
              <a:cxnLst/>
              <a:rect l="l" t="t" r="r" b="b"/>
              <a:pathLst>
                <a:path w="7020" h="6514" extrusionOk="0">
                  <a:moveTo>
                    <a:pt x="3665" y="1"/>
                  </a:moveTo>
                  <a:cubicBezTo>
                    <a:pt x="3242" y="1"/>
                    <a:pt x="2827" y="165"/>
                    <a:pt x="2430" y="325"/>
                  </a:cubicBezTo>
                  <a:cubicBezTo>
                    <a:pt x="1784" y="589"/>
                    <a:pt x="620" y="948"/>
                    <a:pt x="628" y="1763"/>
                  </a:cubicBezTo>
                  <a:cubicBezTo>
                    <a:pt x="631" y="2134"/>
                    <a:pt x="377" y="2447"/>
                    <a:pt x="191" y="2767"/>
                  </a:cubicBezTo>
                  <a:cubicBezTo>
                    <a:pt x="1" y="3093"/>
                    <a:pt x="8" y="3493"/>
                    <a:pt x="80" y="3900"/>
                  </a:cubicBezTo>
                  <a:cubicBezTo>
                    <a:pt x="156" y="4329"/>
                    <a:pt x="303" y="4766"/>
                    <a:pt x="368" y="5129"/>
                  </a:cubicBezTo>
                  <a:cubicBezTo>
                    <a:pt x="453" y="5611"/>
                    <a:pt x="650" y="6112"/>
                    <a:pt x="929" y="6513"/>
                  </a:cubicBezTo>
                  <a:cubicBezTo>
                    <a:pt x="944" y="6054"/>
                    <a:pt x="946" y="5594"/>
                    <a:pt x="954" y="5135"/>
                  </a:cubicBezTo>
                  <a:cubicBezTo>
                    <a:pt x="958" y="4893"/>
                    <a:pt x="964" y="4644"/>
                    <a:pt x="1056" y="4421"/>
                  </a:cubicBezTo>
                  <a:cubicBezTo>
                    <a:pt x="1148" y="4196"/>
                    <a:pt x="1346" y="4001"/>
                    <a:pt x="1588" y="3985"/>
                  </a:cubicBezTo>
                  <a:cubicBezTo>
                    <a:pt x="1599" y="3984"/>
                    <a:pt x="1610" y="3984"/>
                    <a:pt x="1620" y="3984"/>
                  </a:cubicBezTo>
                  <a:cubicBezTo>
                    <a:pt x="1905" y="3984"/>
                    <a:pt x="2139" y="4220"/>
                    <a:pt x="2391" y="4363"/>
                  </a:cubicBezTo>
                  <a:cubicBezTo>
                    <a:pt x="2583" y="4468"/>
                    <a:pt x="2795" y="4520"/>
                    <a:pt x="3007" y="4520"/>
                  </a:cubicBezTo>
                  <a:cubicBezTo>
                    <a:pt x="3221" y="4520"/>
                    <a:pt x="3436" y="4467"/>
                    <a:pt x="3629" y="4360"/>
                  </a:cubicBezTo>
                  <a:cubicBezTo>
                    <a:pt x="3862" y="4231"/>
                    <a:pt x="4056" y="4025"/>
                    <a:pt x="4312" y="3950"/>
                  </a:cubicBezTo>
                  <a:cubicBezTo>
                    <a:pt x="4380" y="3931"/>
                    <a:pt x="4449" y="3922"/>
                    <a:pt x="4519" y="3922"/>
                  </a:cubicBezTo>
                  <a:cubicBezTo>
                    <a:pt x="4787" y="3922"/>
                    <a:pt x="5055" y="4058"/>
                    <a:pt x="5248" y="4252"/>
                  </a:cubicBezTo>
                  <a:cubicBezTo>
                    <a:pt x="5491" y="4497"/>
                    <a:pt x="5632" y="4821"/>
                    <a:pt x="5760" y="5140"/>
                  </a:cubicBezTo>
                  <a:cubicBezTo>
                    <a:pt x="5890" y="5466"/>
                    <a:pt x="6006" y="5964"/>
                    <a:pt x="6230" y="5964"/>
                  </a:cubicBezTo>
                  <a:cubicBezTo>
                    <a:pt x="6310" y="5964"/>
                    <a:pt x="6402" y="5902"/>
                    <a:pt x="6514" y="5748"/>
                  </a:cubicBezTo>
                  <a:cubicBezTo>
                    <a:pt x="7019" y="5050"/>
                    <a:pt x="6795" y="3736"/>
                    <a:pt x="6678" y="2957"/>
                  </a:cubicBezTo>
                  <a:cubicBezTo>
                    <a:pt x="6514" y="1861"/>
                    <a:pt x="5648" y="918"/>
                    <a:pt x="4708" y="347"/>
                  </a:cubicBezTo>
                  <a:cubicBezTo>
                    <a:pt x="4445" y="186"/>
                    <a:pt x="4157" y="51"/>
                    <a:pt x="3850" y="12"/>
                  </a:cubicBezTo>
                  <a:cubicBezTo>
                    <a:pt x="3788" y="4"/>
                    <a:pt x="3727" y="1"/>
                    <a:pt x="3665" y="1"/>
                  </a:cubicBezTo>
                  <a:close/>
                </a:path>
              </a:pathLst>
            </a:custGeom>
            <a:solidFill>
              <a:srgbClr val="E0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4" name="Google Shape;1237;p59">
              <a:extLst>
                <a:ext uri="{FF2B5EF4-FFF2-40B4-BE49-F238E27FC236}">
                  <a16:creationId xmlns:a16="http://schemas.microsoft.com/office/drawing/2014/main" id="{94D977DA-D1B1-8D55-05C5-306C14CED3D4}"/>
                </a:ext>
              </a:extLst>
            </p:cNvPr>
            <p:cNvSpPr/>
            <p:nvPr/>
          </p:nvSpPr>
          <p:spPr>
            <a:xfrm>
              <a:off x="6503950" y="2399750"/>
              <a:ext cx="14400" cy="25725"/>
            </a:xfrm>
            <a:custGeom>
              <a:avLst/>
              <a:gdLst/>
              <a:ahLst/>
              <a:cxnLst/>
              <a:rect l="l" t="t" r="r" b="b"/>
              <a:pathLst>
                <a:path w="576" h="1029" extrusionOk="0">
                  <a:moveTo>
                    <a:pt x="288" y="1"/>
                  </a:moveTo>
                  <a:cubicBezTo>
                    <a:pt x="130" y="1"/>
                    <a:pt x="0" y="231"/>
                    <a:pt x="0" y="515"/>
                  </a:cubicBezTo>
                  <a:cubicBezTo>
                    <a:pt x="0" y="798"/>
                    <a:pt x="130" y="1028"/>
                    <a:pt x="288" y="1028"/>
                  </a:cubicBezTo>
                  <a:cubicBezTo>
                    <a:pt x="446" y="1028"/>
                    <a:pt x="576" y="798"/>
                    <a:pt x="576" y="515"/>
                  </a:cubicBezTo>
                  <a:cubicBezTo>
                    <a:pt x="576" y="231"/>
                    <a:pt x="446" y="1"/>
                    <a:pt x="288" y="1"/>
                  </a:cubicBezTo>
                  <a:close/>
                </a:path>
              </a:pathLst>
            </a:custGeom>
            <a:solidFill>
              <a:srgbClr val="E0AC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5" name="Google Shape;1238;p59">
              <a:extLst>
                <a:ext uri="{FF2B5EF4-FFF2-40B4-BE49-F238E27FC236}">
                  <a16:creationId xmlns:a16="http://schemas.microsoft.com/office/drawing/2014/main" id="{97A97674-51DB-22DC-8DFD-BC40941FDD8A}"/>
                </a:ext>
              </a:extLst>
            </p:cNvPr>
            <p:cNvSpPr/>
            <p:nvPr/>
          </p:nvSpPr>
          <p:spPr>
            <a:xfrm>
              <a:off x="6358975" y="2399750"/>
              <a:ext cx="14400" cy="25725"/>
            </a:xfrm>
            <a:custGeom>
              <a:avLst/>
              <a:gdLst/>
              <a:ahLst/>
              <a:cxnLst/>
              <a:rect l="l" t="t" r="r" b="b"/>
              <a:pathLst>
                <a:path w="576" h="1029" extrusionOk="0">
                  <a:moveTo>
                    <a:pt x="288" y="1"/>
                  </a:moveTo>
                  <a:cubicBezTo>
                    <a:pt x="128" y="1"/>
                    <a:pt x="0" y="231"/>
                    <a:pt x="0" y="515"/>
                  </a:cubicBezTo>
                  <a:cubicBezTo>
                    <a:pt x="0" y="798"/>
                    <a:pt x="128" y="1028"/>
                    <a:pt x="288" y="1028"/>
                  </a:cubicBezTo>
                  <a:cubicBezTo>
                    <a:pt x="446" y="1028"/>
                    <a:pt x="576" y="798"/>
                    <a:pt x="576" y="515"/>
                  </a:cubicBezTo>
                  <a:cubicBezTo>
                    <a:pt x="576" y="231"/>
                    <a:pt x="446" y="1"/>
                    <a:pt x="288" y="1"/>
                  </a:cubicBezTo>
                  <a:close/>
                </a:path>
              </a:pathLst>
            </a:custGeom>
            <a:solidFill>
              <a:srgbClr val="E0AC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6" name="Google Shape;1239;p59">
              <a:extLst>
                <a:ext uri="{FF2B5EF4-FFF2-40B4-BE49-F238E27FC236}">
                  <a16:creationId xmlns:a16="http://schemas.microsoft.com/office/drawing/2014/main" id="{7E2021DC-17E6-8DB1-A50F-4E56EF6A7954}"/>
                </a:ext>
              </a:extLst>
            </p:cNvPr>
            <p:cNvSpPr/>
            <p:nvPr/>
          </p:nvSpPr>
          <p:spPr>
            <a:xfrm>
              <a:off x="6408925" y="2450825"/>
              <a:ext cx="41550" cy="22900"/>
            </a:xfrm>
            <a:custGeom>
              <a:avLst/>
              <a:gdLst/>
              <a:ahLst/>
              <a:cxnLst/>
              <a:rect l="l" t="t" r="r" b="b"/>
              <a:pathLst>
                <a:path w="1662" h="916" extrusionOk="0">
                  <a:moveTo>
                    <a:pt x="434" y="1"/>
                  </a:moveTo>
                  <a:cubicBezTo>
                    <a:pt x="389" y="1"/>
                    <a:pt x="347" y="12"/>
                    <a:pt x="315" y="44"/>
                  </a:cubicBezTo>
                  <a:cubicBezTo>
                    <a:pt x="1" y="361"/>
                    <a:pt x="414" y="777"/>
                    <a:pt x="726" y="885"/>
                  </a:cubicBezTo>
                  <a:cubicBezTo>
                    <a:pt x="782" y="902"/>
                    <a:pt x="840" y="912"/>
                    <a:pt x="897" y="915"/>
                  </a:cubicBezTo>
                  <a:cubicBezTo>
                    <a:pt x="908" y="915"/>
                    <a:pt x="919" y="916"/>
                    <a:pt x="929" y="916"/>
                  </a:cubicBezTo>
                  <a:cubicBezTo>
                    <a:pt x="1258" y="916"/>
                    <a:pt x="1512" y="699"/>
                    <a:pt x="1617" y="388"/>
                  </a:cubicBezTo>
                  <a:cubicBezTo>
                    <a:pt x="1653" y="286"/>
                    <a:pt x="1661" y="158"/>
                    <a:pt x="1584" y="85"/>
                  </a:cubicBezTo>
                  <a:cubicBezTo>
                    <a:pt x="1540" y="44"/>
                    <a:pt x="1485" y="31"/>
                    <a:pt x="1425" y="31"/>
                  </a:cubicBezTo>
                  <a:cubicBezTo>
                    <a:pt x="1362" y="31"/>
                    <a:pt x="1295" y="46"/>
                    <a:pt x="1234" y="57"/>
                  </a:cubicBezTo>
                  <a:cubicBezTo>
                    <a:pt x="1156" y="72"/>
                    <a:pt x="1077" y="80"/>
                    <a:pt x="1000" y="82"/>
                  </a:cubicBezTo>
                  <a:cubicBezTo>
                    <a:pt x="990" y="82"/>
                    <a:pt x="980" y="82"/>
                    <a:pt x="971" y="82"/>
                  </a:cubicBezTo>
                  <a:cubicBezTo>
                    <a:pt x="847" y="82"/>
                    <a:pt x="724" y="65"/>
                    <a:pt x="604" y="33"/>
                  </a:cubicBezTo>
                  <a:cubicBezTo>
                    <a:pt x="550" y="18"/>
                    <a:pt x="489" y="1"/>
                    <a:pt x="434" y="1"/>
                  </a:cubicBezTo>
                  <a:close/>
                </a:path>
              </a:pathLst>
            </a:custGeom>
            <a:solidFill>
              <a:srgbClr val="E0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43" name="Google Shape;1240;p59">
            <a:extLst>
              <a:ext uri="{FF2B5EF4-FFF2-40B4-BE49-F238E27FC236}">
                <a16:creationId xmlns:a16="http://schemas.microsoft.com/office/drawing/2014/main" id="{8E98A8B6-9A93-28E5-A6E6-6B79570926CC}"/>
              </a:ext>
            </a:extLst>
          </p:cNvPr>
          <p:cNvSpPr/>
          <p:nvPr/>
        </p:nvSpPr>
        <p:spPr>
          <a:xfrm>
            <a:off x="4196372" y="2503890"/>
            <a:ext cx="99900" cy="999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1241;p59">
            <a:extLst>
              <a:ext uri="{FF2B5EF4-FFF2-40B4-BE49-F238E27FC236}">
                <a16:creationId xmlns:a16="http://schemas.microsoft.com/office/drawing/2014/main" id="{A025E55B-1F9F-3C8A-62CA-68C6D657DB99}"/>
              </a:ext>
            </a:extLst>
          </p:cNvPr>
          <p:cNvSpPr/>
          <p:nvPr/>
        </p:nvSpPr>
        <p:spPr>
          <a:xfrm>
            <a:off x="7564747" y="2373956"/>
            <a:ext cx="31200" cy="31200"/>
          </a:xfrm>
          <a:prstGeom prst="ellipse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1242;p59">
            <a:extLst>
              <a:ext uri="{FF2B5EF4-FFF2-40B4-BE49-F238E27FC236}">
                <a16:creationId xmlns:a16="http://schemas.microsoft.com/office/drawing/2014/main" id="{5281C204-827E-8902-929C-EF24B8758CDB}"/>
              </a:ext>
            </a:extLst>
          </p:cNvPr>
          <p:cNvSpPr/>
          <p:nvPr/>
        </p:nvSpPr>
        <p:spPr>
          <a:xfrm>
            <a:off x="7576747" y="2443340"/>
            <a:ext cx="7200" cy="290400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1C82FE2A-4B62-46A9-C4D9-2B389A687A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2819" y="1961156"/>
            <a:ext cx="3152723" cy="1524491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8CDAC3F6-7F73-CAD0-C3E6-0106E1FC2A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2818" y="1680420"/>
            <a:ext cx="3150297" cy="325061"/>
          </a:xfrm>
          <a:prstGeom prst="rect">
            <a:avLst/>
          </a:prstGeom>
        </p:spPr>
      </p:pic>
      <p:sp>
        <p:nvSpPr>
          <p:cNvPr id="48" name="Google Shape;1087;p52">
            <a:extLst>
              <a:ext uri="{FF2B5EF4-FFF2-40B4-BE49-F238E27FC236}">
                <a16:creationId xmlns:a16="http://schemas.microsoft.com/office/drawing/2014/main" id="{5D6221B0-C03C-5144-6B9C-46E6C2AE8AF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53627" y="1659921"/>
            <a:ext cx="3457302" cy="18877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Overview of Core Tools &amp; Features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3230878632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956;p50">
            <a:extLst>
              <a:ext uri="{FF2B5EF4-FFF2-40B4-BE49-F238E27FC236}">
                <a16:creationId xmlns:a16="http://schemas.microsoft.com/office/drawing/2014/main" id="{A597BDE7-A94D-6E2A-3FAA-0B6152819440}"/>
              </a:ext>
            </a:extLst>
          </p:cNvPr>
          <p:cNvSpPr/>
          <p:nvPr/>
        </p:nvSpPr>
        <p:spPr>
          <a:xfrm>
            <a:off x="759592" y="1884518"/>
            <a:ext cx="818700" cy="81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" name="Google Shape;956;p50">
            <a:extLst>
              <a:ext uri="{FF2B5EF4-FFF2-40B4-BE49-F238E27FC236}">
                <a16:creationId xmlns:a16="http://schemas.microsoft.com/office/drawing/2014/main" id="{E6143094-D68C-3DBD-E09D-9BFA87DCB19A}"/>
              </a:ext>
            </a:extLst>
          </p:cNvPr>
          <p:cNvSpPr/>
          <p:nvPr/>
        </p:nvSpPr>
        <p:spPr>
          <a:xfrm>
            <a:off x="2967772" y="1926196"/>
            <a:ext cx="818700" cy="81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" name="Google Shape;956;p50">
            <a:extLst>
              <a:ext uri="{FF2B5EF4-FFF2-40B4-BE49-F238E27FC236}">
                <a16:creationId xmlns:a16="http://schemas.microsoft.com/office/drawing/2014/main" id="{8CA2E2CB-E07E-D804-AA2D-57A515788938}"/>
              </a:ext>
            </a:extLst>
          </p:cNvPr>
          <p:cNvSpPr/>
          <p:nvPr/>
        </p:nvSpPr>
        <p:spPr>
          <a:xfrm>
            <a:off x="5073649" y="1927892"/>
            <a:ext cx="818700" cy="81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4" name="Google Shape;956;p50">
            <a:extLst>
              <a:ext uri="{FF2B5EF4-FFF2-40B4-BE49-F238E27FC236}">
                <a16:creationId xmlns:a16="http://schemas.microsoft.com/office/drawing/2014/main" id="{FC73B1CC-2977-3EF6-826B-AF3A3C22A65F}"/>
              </a:ext>
            </a:extLst>
          </p:cNvPr>
          <p:cNvSpPr/>
          <p:nvPr/>
        </p:nvSpPr>
        <p:spPr>
          <a:xfrm>
            <a:off x="7493587" y="1900483"/>
            <a:ext cx="818700" cy="81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5" name="Google Shape;873;p46">
            <a:extLst>
              <a:ext uri="{FF2B5EF4-FFF2-40B4-BE49-F238E27FC236}">
                <a16:creationId xmlns:a16="http://schemas.microsoft.com/office/drawing/2014/main" id="{F37F6E62-B9B2-6D9F-A026-3517C4EDE16D}"/>
              </a:ext>
            </a:extLst>
          </p:cNvPr>
          <p:cNvSpPr/>
          <p:nvPr/>
        </p:nvSpPr>
        <p:spPr>
          <a:xfrm>
            <a:off x="4332300" y="283950"/>
            <a:ext cx="479400" cy="54000"/>
          </a:xfrm>
          <a:prstGeom prst="rect">
            <a:avLst/>
          </a:prstGeom>
          <a:solidFill>
            <a:srgbClr val="F6B2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6" name="Google Shape;818;p46">
            <a:extLst>
              <a:ext uri="{FF2B5EF4-FFF2-40B4-BE49-F238E27FC236}">
                <a16:creationId xmlns:a16="http://schemas.microsoft.com/office/drawing/2014/main" id="{1817816F-98AD-40C4-70D3-754A107CC0D0}"/>
              </a:ext>
            </a:extLst>
          </p:cNvPr>
          <p:cNvSpPr txBox="1">
            <a:spLocks/>
          </p:cNvSpPr>
          <p:nvPr/>
        </p:nvSpPr>
        <p:spPr>
          <a:xfrm>
            <a:off x="311700" y="282719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3440"/>
              </a:buClr>
              <a:buSzPts val="2800"/>
              <a:buFont typeface="Fjalla One"/>
              <a:buNone/>
              <a:tabLst/>
              <a:defRPr/>
            </a:pPr>
            <a:r>
              <a:rPr kumimoji="0" lang="en-IN" sz="2800" b="0" i="0" u="none" strike="noStrike" kern="0" cap="none" spc="0" normalizeH="0" baseline="0" noProof="0" dirty="0">
                <a:ln>
                  <a:noFill/>
                </a:ln>
                <a:solidFill>
                  <a:srgbClr val="103440"/>
                </a:solidFill>
                <a:effectLst/>
                <a:uLnTx/>
                <a:uFillTx/>
                <a:latin typeface="Fjalla One"/>
                <a:sym typeface="Fjalla One"/>
              </a:rPr>
              <a:t>KEY TOOLS OF OUR PLATFORM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937393F-0F12-A8F1-26F3-B5A461138A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0493" y="2009770"/>
            <a:ext cx="651552" cy="65155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81BF151-F74A-7D88-3E2D-57C80CADAA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4255" y="1912116"/>
            <a:ext cx="791102" cy="791102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CCC1B330-D441-4C4D-ABCA-CABE552AFF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85593" y="2011466"/>
            <a:ext cx="855536" cy="668133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633C147-B8DB-DC68-E23A-C10A781EC8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42367" y="1892626"/>
            <a:ext cx="721140" cy="757354"/>
          </a:xfrm>
          <a:prstGeom prst="rect">
            <a:avLst/>
          </a:prstGeom>
        </p:spPr>
      </p:pic>
      <p:sp>
        <p:nvSpPr>
          <p:cNvPr id="24" name="Google Shape;950;p50">
            <a:extLst>
              <a:ext uri="{FF2B5EF4-FFF2-40B4-BE49-F238E27FC236}">
                <a16:creationId xmlns:a16="http://schemas.microsoft.com/office/drawing/2014/main" id="{FE014AC4-246E-34FE-FE23-6C263072F51C}"/>
              </a:ext>
            </a:extLst>
          </p:cNvPr>
          <p:cNvSpPr txBox="1">
            <a:spLocks/>
          </p:cNvSpPr>
          <p:nvPr/>
        </p:nvSpPr>
        <p:spPr>
          <a:xfrm>
            <a:off x="77441" y="2679784"/>
            <a:ext cx="2141688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jalla One"/>
              <a:buNone/>
              <a:defRPr sz="18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3440"/>
              </a:buClr>
              <a:buSzPts val="1800"/>
              <a:buFont typeface="Fjalla One"/>
              <a:buNone/>
              <a:tabLst/>
              <a:defRPr/>
            </a:pPr>
            <a:r>
              <a:rPr kumimoji="0" lang="en-IN" sz="1600" b="0" i="0" u="none" strike="noStrike" kern="0" cap="none" spc="0" normalizeH="0" baseline="0" noProof="0" dirty="0">
                <a:ln>
                  <a:noFill/>
                </a:ln>
                <a:solidFill>
                  <a:srgbClr val="103440"/>
                </a:solidFill>
                <a:effectLst/>
                <a:uLnTx/>
                <a:uFillTx/>
                <a:latin typeface="Fjalla One"/>
                <a:sym typeface="Fjalla One"/>
              </a:rPr>
              <a:t>Attendance Predictor</a:t>
            </a:r>
          </a:p>
        </p:txBody>
      </p:sp>
      <p:sp>
        <p:nvSpPr>
          <p:cNvPr id="26" name="Google Shape;950;p50">
            <a:extLst>
              <a:ext uri="{FF2B5EF4-FFF2-40B4-BE49-F238E27FC236}">
                <a16:creationId xmlns:a16="http://schemas.microsoft.com/office/drawing/2014/main" id="{0C7E22B1-0A90-339F-A291-E6D3BBA4043F}"/>
              </a:ext>
            </a:extLst>
          </p:cNvPr>
          <p:cNvSpPr txBox="1">
            <a:spLocks/>
          </p:cNvSpPr>
          <p:nvPr/>
        </p:nvSpPr>
        <p:spPr>
          <a:xfrm>
            <a:off x="2255771" y="2744896"/>
            <a:ext cx="2073000" cy="5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jalla One"/>
              <a:buNone/>
              <a:defRPr sz="18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3440"/>
              </a:buClr>
              <a:buSzPts val="1800"/>
              <a:buFont typeface="Fjalla One"/>
              <a:buNone/>
              <a:tabLst/>
              <a:defRPr/>
            </a:pPr>
            <a:r>
              <a:rPr kumimoji="0" lang="en-IN" sz="1600" b="0" i="0" u="none" strike="noStrike" kern="0" cap="none" spc="0" normalizeH="0" baseline="0" noProof="0" dirty="0">
                <a:ln>
                  <a:noFill/>
                </a:ln>
                <a:solidFill>
                  <a:srgbClr val="103440"/>
                </a:solidFill>
                <a:effectLst/>
                <a:uLnTx/>
                <a:uFillTx/>
                <a:latin typeface="Fjalla One"/>
                <a:sym typeface="Fjalla One"/>
              </a:rPr>
              <a:t>CGPA Calculator</a:t>
            </a:r>
          </a:p>
        </p:txBody>
      </p:sp>
      <p:sp>
        <p:nvSpPr>
          <p:cNvPr id="27" name="Google Shape;950;p50">
            <a:extLst>
              <a:ext uri="{FF2B5EF4-FFF2-40B4-BE49-F238E27FC236}">
                <a16:creationId xmlns:a16="http://schemas.microsoft.com/office/drawing/2014/main" id="{F994716B-5F3F-C3DA-93F4-4B8A231E6C8A}"/>
              </a:ext>
            </a:extLst>
          </p:cNvPr>
          <p:cNvSpPr txBox="1">
            <a:spLocks/>
          </p:cNvSpPr>
          <p:nvPr/>
        </p:nvSpPr>
        <p:spPr>
          <a:xfrm>
            <a:off x="4475205" y="2765115"/>
            <a:ext cx="2073000" cy="5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jalla One"/>
              <a:buNone/>
              <a:defRPr sz="18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3440"/>
              </a:buClr>
              <a:buSzPts val="1800"/>
              <a:buFont typeface="Fjalla One"/>
              <a:buNone/>
              <a:tabLst/>
              <a:defRPr/>
            </a:pPr>
            <a:r>
              <a:rPr lang="en-IN" sz="1600" dirty="0">
                <a:solidFill>
                  <a:srgbClr val="103440"/>
                </a:solidFill>
              </a:rPr>
              <a:t>RESOURSES</a:t>
            </a:r>
            <a:endParaRPr kumimoji="0" lang="en-IN" sz="1600" b="0" i="0" u="none" strike="noStrike" kern="0" cap="none" spc="0" normalizeH="0" baseline="0" noProof="0" dirty="0">
              <a:ln>
                <a:noFill/>
              </a:ln>
              <a:solidFill>
                <a:srgbClr val="103440"/>
              </a:solidFill>
              <a:effectLst/>
              <a:uLnTx/>
              <a:uFillTx/>
              <a:latin typeface="Fjalla One"/>
              <a:sym typeface="Fjalla One"/>
            </a:endParaRPr>
          </a:p>
        </p:txBody>
      </p:sp>
      <p:sp>
        <p:nvSpPr>
          <p:cNvPr id="28" name="Google Shape;950;p50">
            <a:extLst>
              <a:ext uri="{FF2B5EF4-FFF2-40B4-BE49-F238E27FC236}">
                <a16:creationId xmlns:a16="http://schemas.microsoft.com/office/drawing/2014/main" id="{920CED17-8C7C-9ECB-0BD9-FA3846DAA83A}"/>
              </a:ext>
            </a:extLst>
          </p:cNvPr>
          <p:cNvSpPr txBox="1">
            <a:spLocks/>
          </p:cNvSpPr>
          <p:nvPr/>
        </p:nvSpPr>
        <p:spPr>
          <a:xfrm>
            <a:off x="6919646" y="2710437"/>
            <a:ext cx="2073000" cy="5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jalla One"/>
              <a:buNone/>
              <a:defRPr sz="18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3440"/>
              </a:buClr>
              <a:buSzPts val="1800"/>
              <a:buFont typeface="Fjalla One"/>
              <a:buNone/>
              <a:tabLst/>
              <a:defRPr/>
            </a:pPr>
            <a:r>
              <a:rPr lang="en-IN" sz="1600" dirty="0">
                <a:solidFill>
                  <a:srgbClr val="103440"/>
                </a:solidFill>
              </a:rPr>
              <a:t>CAMPUS COMPASS</a:t>
            </a:r>
            <a:endParaRPr kumimoji="0" lang="en-IN" sz="1600" b="0" i="0" u="none" strike="noStrike" kern="0" cap="none" spc="0" normalizeH="0" baseline="0" noProof="0" dirty="0">
              <a:ln>
                <a:noFill/>
              </a:ln>
              <a:solidFill>
                <a:srgbClr val="103440"/>
              </a:solidFill>
              <a:effectLst/>
              <a:uLnTx/>
              <a:uFillTx/>
              <a:latin typeface="Fjalla One"/>
              <a:sym typeface="Fjalla One"/>
            </a:endParaRPr>
          </a:p>
        </p:txBody>
      </p:sp>
      <p:sp>
        <p:nvSpPr>
          <p:cNvPr id="29" name="Google Shape;951;p50">
            <a:extLst>
              <a:ext uri="{FF2B5EF4-FFF2-40B4-BE49-F238E27FC236}">
                <a16:creationId xmlns:a16="http://schemas.microsoft.com/office/drawing/2014/main" id="{43327B5E-F798-5163-69EE-344D53FD8470}"/>
              </a:ext>
            </a:extLst>
          </p:cNvPr>
          <p:cNvSpPr txBox="1">
            <a:spLocks/>
          </p:cNvSpPr>
          <p:nvPr/>
        </p:nvSpPr>
        <p:spPr>
          <a:xfrm>
            <a:off x="77441" y="3218637"/>
            <a:ext cx="2073000" cy="67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3440"/>
              </a:buClr>
              <a:buSzPts val="1400"/>
              <a:buFont typeface="Lato"/>
              <a:buNone/>
              <a:tabLst/>
              <a:defRPr/>
            </a:pPr>
            <a:r>
              <a:rPr lang="en-US" dirty="0">
                <a:solidFill>
                  <a:srgbClr val="103440"/>
                </a:solidFill>
              </a:rPr>
              <a:t>This tool predicts your final attendance if you miss future classes.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103440"/>
              </a:solidFill>
              <a:effectLst/>
              <a:uLnTx/>
              <a:uFillTx/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" name="Google Shape;951;p50">
            <a:extLst>
              <a:ext uri="{FF2B5EF4-FFF2-40B4-BE49-F238E27FC236}">
                <a16:creationId xmlns:a16="http://schemas.microsoft.com/office/drawing/2014/main" id="{65D606F8-19FE-597C-B6C7-722347B171A7}"/>
              </a:ext>
            </a:extLst>
          </p:cNvPr>
          <p:cNvSpPr txBox="1">
            <a:spLocks/>
          </p:cNvSpPr>
          <p:nvPr/>
        </p:nvSpPr>
        <p:spPr>
          <a:xfrm>
            <a:off x="2296875" y="3219353"/>
            <a:ext cx="2073000" cy="67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3440"/>
              </a:buClr>
              <a:buSzPts val="1400"/>
              <a:buFont typeface="Lato"/>
              <a:buNone/>
              <a:tabLst/>
              <a:defRPr/>
            </a:pPr>
            <a:r>
              <a:rPr lang="en-US" dirty="0">
                <a:solidFill>
                  <a:srgbClr val="103440"/>
                </a:solidFill>
              </a:rPr>
              <a:t>Students can input their current semester scores and instantly calculate their CGPA.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103440"/>
              </a:solidFill>
              <a:effectLst/>
              <a:uLnTx/>
              <a:uFillTx/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" name="Google Shape;951;p50">
            <a:extLst>
              <a:ext uri="{FF2B5EF4-FFF2-40B4-BE49-F238E27FC236}">
                <a16:creationId xmlns:a16="http://schemas.microsoft.com/office/drawing/2014/main" id="{B0F1CEDB-9079-8D8E-F54D-1408D437F2E8}"/>
              </a:ext>
            </a:extLst>
          </p:cNvPr>
          <p:cNvSpPr txBox="1">
            <a:spLocks/>
          </p:cNvSpPr>
          <p:nvPr/>
        </p:nvSpPr>
        <p:spPr>
          <a:xfrm>
            <a:off x="4516309" y="3246658"/>
            <a:ext cx="2073000" cy="67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3440"/>
              </a:buClr>
              <a:buSzPts val="1400"/>
              <a:buFont typeface="Lato"/>
              <a:buNone/>
              <a:tabLst/>
              <a:defRPr/>
            </a:pPr>
            <a:r>
              <a:rPr lang="en-US" dirty="0">
                <a:solidFill>
                  <a:srgbClr val="103440"/>
                </a:solidFill>
              </a:rPr>
              <a:t>A collaborative tool to share notes and download resources.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103440"/>
              </a:solidFill>
              <a:effectLst/>
              <a:uLnTx/>
              <a:uFillTx/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" name="Google Shape;951;p50">
            <a:extLst>
              <a:ext uri="{FF2B5EF4-FFF2-40B4-BE49-F238E27FC236}">
                <a16:creationId xmlns:a16="http://schemas.microsoft.com/office/drawing/2014/main" id="{76415755-FF91-2D62-B6B2-133D5487CBBD}"/>
              </a:ext>
            </a:extLst>
          </p:cNvPr>
          <p:cNvSpPr txBox="1">
            <a:spLocks/>
          </p:cNvSpPr>
          <p:nvPr/>
        </p:nvSpPr>
        <p:spPr>
          <a:xfrm>
            <a:off x="6845733" y="3183278"/>
            <a:ext cx="2220826" cy="67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3440"/>
              </a:buClr>
              <a:buSzPts val="1400"/>
              <a:buFont typeface="Lato"/>
              <a:buNone/>
              <a:tabLst/>
              <a:defRPr/>
            </a:pPr>
            <a:r>
              <a:rPr lang="en-US" dirty="0">
                <a:solidFill>
                  <a:srgbClr val="103440"/>
                </a:solidFill>
              </a:rPr>
              <a:t>A tool that predicts likely mess menus to help students to plan their meals.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103440"/>
              </a:solidFill>
              <a:effectLst/>
              <a:uLnTx/>
              <a:uFillTx/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B895D4C-D91B-180F-82E1-DE1E0C225B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42367" y="1894232"/>
            <a:ext cx="721140" cy="757354"/>
          </a:xfrm>
          <a:prstGeom prst="rect">
            <a:avLst/>
          </a:prstGeom>
        </p:spPr>
      </p:pic>
      <p:sp>
        <p:nvSpPr>
          <p:cNvPr id="12" name="Google Shape;950;p50">
            <a:extLst>
              <a:ext uri="{FF2B5EF4-FFF2-40B4-BE49-F238E27FC236}">
                <a16:creationId xmlns:a16="http://schemas.microsoft.com/office/drawing/2014/main" id="{CD04FA9A-F1D9-6195-1CA6-08D4E3BAC6D8}"/>
              </a:ext>
            </a:extLst>
          </p:cNvPr>
          <p:cNvSpPr txBox="1">
            <a:spLocks/>
          </p:cNvSpPr>
          <p:nvPr/>
        </p:nvSpPr>
        <p:spPr>
          <a:xfrm>
            <a:off x="6919646" y="2712043"/>
            <a:ext cx="2073000" cy="5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jalla One"/>
              <a:buNone/>
              <a:defRPr sz="18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3440"/>
              </a:buClr>
              <a:buSzPts val="1800"/>
              <a:buFont typeface="Fjalla One"/>
              <a:buNone/>
              <a:tabLst/>
              <a:defRPr/>
            </a:pPr>
            <a:r>
              <a:rPr lang="en-IN" sz="1600" dirty="0">
                <a:solidFill>
                  <a:srgbClr val="103440"/>
                </a:solidFill>
              </a:rPr>
              <a:t>CAMPUS COMPASS</a:t>
            </a:r>
            <a:endParaRPr kumimoji="0" lang="en-IN" sz="1600" b="0" i="0" u="none" strike="noStrike" kern="0" cap="none" spc="0" normalizeH="0" baseline="0" noProof="0" dirty="0">
              <a:ln>
                <a:noFill/>
              </a:ln>
              <a:solidFill>
                <a:srgbClr val="103440"/>
              </a:solidFill>
              <a:effectLst/>
              <a:uLnTx/>
              <a:uFillTx/>
              <a:latin typeface="Fjalla One"/>
              <a:sym typeface="Fjalla One"/>
            </a:endParaRPr>
          </a:p>
        </p:txBody>
      </p:sp>
    </p:spTree>
    <p:extLst>
      <p:ext uri="{BB962C8B-B14F-4D97-AF65-F5344CB8AC3E}">
        <p14:creationId xmlns:p14="http://schemas.microsoft.com/office/powerpoint/2010/main" val="3961448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Research and Academic Writing - Language Arts - 11th grade by Slidesgo">
  <a:themeElements>
    <a:clrScheme name="Simple Light">
      <a:dk1>
        <a:srgbClr val="443894"/>
      </a:dk1>
      <a:lt1>
        <a:srgbClr val="E9EAFF"/>
      </a:lt1>
      <a:dk2>
        <a:srgbClr val="FFFFFF"/>
      </a:dk2>
      <a:lt2>
        <a:srgbClr val="E1E1E9"/>
      </a:lt2>
      <a:accent1>
        <a:srgbClr val="EEBD69"/>
      </a:accent1>
      <a:accent2>
        <a:srgbClr val="D1D4F8"/>
      </a:accent2>
      <a:accent3>
        <a:srgbClr val="4B5ADD"/>
      </a:accent3>
      <a:accent4>
        <a:srgbClr val="9D46D1"/>
      </a:accent4>
      <a:accent5>
        <a:srgbClr val="6C27A8"/>
      </a:accent5>
      <a:accent6>
        <a:srgbClr val="211D3B"/>
      </a:accent6>
      <a:hlink>
        <a:srgbClr val="4A3F9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Research and Academic Writing - Language Arts - 11th grade by Slidesgo</Template>
  <TotalTime>286</TotalTime>
  <Words>476</Words>
  <Application>Microsoft Office PowerPoint</Application>
  <PresentationFormat>On-screen Show (16:9)</PresentationFormat>
  <Paragraphs>72</Paragraphs>
  <Slides>17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8" baseType="lpstr">
      <vt:lpstr>Lato</vt:lpstr>
      <vt:lpstr>Montserrat</vt:lpstr>
      <vt:lpstr>ui-monospace</vt:lpstr>
      <vt:lpstr>Montserrat SemiBold</vt:lpstr>
      <vt:lpstr>Arial</vt:lpstr>
      <vt:lpstr>Chivo</vt:lpstr>
      <vt:lpstr>Karla</vt:lpstr>
      <vt:lpstr>Fjalla One</vt:lpstr>
      <vt:lpstr>Fira Sans Extra Condensed</vt:lpstr>
      <vt:lpstr>Calibri</vt:lpstr>
      <vt:lpstr>Research and Academic Writing - Language Arts - 11th grade by Slidesgo</vt:lpstr>
      <vt:lpstr>Smart Space </vt:lpstr>
      <vt:lpstr>PowerPoint Presentation</vt:lpstr>
      <vt:lpstr>INTRODUCTION</vt:lpstr>
      <vt:lpstr>Introduction – Overview of Smart Space and its purpose</vt:lpstr>
      <vt:lpstr>WHY SMART SPACE ?</vt:lpstr>
      <vt:lpstr>PowerPoint Presentation</vt:lpstr>
      <vt:lpstr>PowerPoint Presentation</vt:lpstr>
      <vt:lpstr>Overview of Core Tools &amp; Features</vt:lpstr>
      <vt:lpstr>PowerPoint Presentation</vt:lpstr>
      <vt:lpstr>E-R Diagram</vt:lpstr>
      <vt:lpstr>PowerPoint Presentation</vt:lpstr>
      <vt:lpstr>Data flow diagram</vt:lpstr>
      <vt:lpstr>PowerPoint Presentation</vt:lpstr>
      <vt:lpstr>01</vt:lpstr>
      <vt:lpstr>03</vt:lpstr>
      <vt:lpstr>BENEFITS OF SMART SPACE</vt:lpstr>
      <vt:lpstr>Thanks!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yash narayan</dc:creator>
  <cp:lastModifiedBy>yash narayan</cp:lastModifiedBy>
  <cp:revision>2</cp:revision>
  <dcterms:created xsi:type="dcterms:W3CDTF">2025-04-21T13:15:24Z</dcterms:created>
  <dcterms:modified xsi:type="dcterms:W3CDTF">2025-04-26T15:34:56Z</dcterms:modified>
</cp:coreProperties>
</file>